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5" r:id="rId2"/>
    <p:sldId id="290" r:id="rId3"/>
    <p:sldId id="352" r:id="rId4"/>
    <p:sldId id="353" r:id="rId5"/>
    <p:sldId id="294" r:id="rId6"/>
    <p:sldId id="346" r:id="rId7"/>
    <p:sldId id="312" r:id="rId8"/>
    <p:sldId id="347" r:id="rId9"/>
    <p:sldId id="348" r:id="rId10"/>
    <p:sldId id="349" r:id="rId11"/>
    <p:sldId id="350" r:id="rId12"/>
    <p:sldId id="351" r:id="rId13"/>
    <p:sldId id="34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9CAE3"/>
    <a:srgbClr val="33CCFF"/>
    <a:srgbClr val="58D9EA"/>
    <a:srgbClr val="72B1D0"/>
    <a:srgbClr val="FFFFFF"/>
    <a:srgbClr val="72C5D0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E4E4AE-C393-45D9-ADD6-EA90E1560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8F26C9C-6823-49FC-9CD2-1FC920537B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 userDrawn="1"/>
        </p:nvSpPr>
        <p:spPr>
          <a:xfrm>
            <a:off x="7452510" y="6627168"/>
            <a:ext cx="16914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http://dichvudanhvanban.com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A9EE-1020-4726-A75E-65F8DB2C9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CB3C2-CCB8-4C81-B322-220ECDFF7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350C4-849C-420A-91F3-5AF9C01A9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65A1E-A89B-48E9-BF81-E0243511F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3581B-87C4-44F0-80BA-2C5937B97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9659E-93DF-43E7-BEAA-C04F87187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7415-8C20-4CA7-8342-02E0CE37C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A1683-50A2-4ACC-9A6E-C67AA62F6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F3E4-766E-4C1B-84FE-578A12B25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B5FE-76BF-444D-8E5C-0E9270DB4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/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7F442-101D-49AB-AA9B-0EBBAE97EF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http://dichvudanhvanban.com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981200"/>
            <a:ext cx="78846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6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17- </a:t>
            </a:r>
            <a:r>
              <a:rPr lang="en-US" sz="6000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6000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SỰ BIẾN ĐỔI CHẤT</a:t>
            </a:r>
            <a:endParaRPr lang="en-US" sz="6000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0"/>
            <a:ext cx="5670720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476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gỉ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4807120" cy="36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80" y="0"/>
            <a:ext cx="5670720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524" y="609600"/>
            <a:ext cx="6091732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4" y="2163048"/>
            <a:ext cx="3695703" cy="2959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154" y="1447800"/>
            <a:ext cx="203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7230" y="1447800"/>
            <a:ext cx="167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3881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63048"/>
            <a:ext cx="3796539" cy="29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280" y="550555"/>
            <a:ext cx="5670720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6292"/>
            <a:ext cx="8077200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038350"/>
            <a:ext cx="3829050" cy="3829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124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7600" y="6627167"/>
            <a:ext cx="1676400" cy="230834"/>
          </a:xfrm>
          <a:prstGeom prst="rect">
            <a:avLst/>
          </a:prstGeom>
          <a:solidFill>
            <a:srgbClr val="72B1D0"/>
          </a:solidFill>
          <a:ln>
            <a:solidFill>
              <a:srgbClr val="72B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629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524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818" y="2741241"/>
            <a:ext cx="386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sz="4400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33600" y="914400"/>
            <a:ext cx="4029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nước sôi có h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05875"/>
            <a:ext cx="3218093" cy="21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33599" y="939225"/>
            <a:ext cx="4029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Image result for gỉ sắ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705875"/>
            <a:ext cx="3271614" cy="21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599" y="939225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9757" y="1705875"/>
            <a:ext cx="3241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8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Đọc trước bài: Phản ứng hóa học.</a:t>
            </a:r>
            <a:endParaRPr lang="en-US" sz="2800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Làm bài tập 1, 2, 3 SGK/47 </a:t>
            </a:r>
            <a:endParaRPr lang="en-US" sz="2800" dirty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9" grpId="0"/>
      <p:bldP spid="9" grpId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I. Hiện tượng vật lý</a:t>
            </a:r>
          </a:p>
        </p:txBody>
      </p:sp>
      <p:pic>
        <p:nvPicPr>
          <p:cNvPr id="6" name="Picture 16" descr="nuoc-s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30363"/>
            <a:ext cx="21399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791200" y="2587625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5791200" y="2928938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03425" y="1978025"/>
            <a:ext cx="170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Chảy lỏng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86388" y="1989138"/>
            <a:ext cx="170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Bay hơi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79613" y="3187700"/>
            <a:ext cx="170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Đông đặc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86388" y="3108325"/>
            <a:ext cx="170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Ngưng tụ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838" y="3968750"/>
            <a:ext cx="1920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(Rắn)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72300" y="3933825"/>
            <a:ext cx="192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(Hơi)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06800" y="3979863"/>
            <a:ext cx="192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(Lỏng)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395538" y="2613025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2395538" y="2954338"/>
            <a:ext cx="952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9" name="Picture 2" descr="Kết quả hình ảnh cho cac trang thai cua 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62113"/>
            <a:ext cx="213201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62113"/>
            <a:ext cx="22939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6" descr="Kết quả hình ảnh cho dau 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9526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2719388" y="4570413"/>
            <a:ext cx="6173787" cy="1965325"/>
          </a:xfrm>
          <a:prstGeom prst="cloudCallout">
            <a:avLst>
              <a:gd name="adj1" fmla="val -60729"/>
              <a:gd name="adj2" fmla="val -9344"/>
            </a:avLst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7600" y="6627167"/>
            <a:ext cx="1676400" cy="230834"/>
          </a:xfrm>
          <a:prstGeom prst="rect">
            <a:avLst/>
          </a:prstGeom>
          <a:solidFill>
            <a:srgbClr val="72C5D0"/>
          </a:solidFill>
          <a:ln>
            <a:solidFill>
              <a:srgbClr val="72C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>
            <a:spLocks noChangeArrowheads="1"/>
          </p:cNvSpPr>
          <p:nvPr/>
        </p:nvSpPr>
        <p:spPr bwMode="auto">
          <a:xfrm>
            <a:off x="1116013" y="1143000"/>
            <a:ext cx="302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vi-VN" sz="2400" b="0">
              <a:solidFill>
                <a:srgbClr val="800000"/>
              </a:solidFill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779463" y="686555"/>
            <a:ext cx="527050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TN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cạn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muối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 flipV="1">
            <a:off x="2803525" y="1981200"/>
            <a:ext cx="3175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3" name="Line 5"/>
          <p:cNvSpPr>
            <a:spLocks noChangeShapeType="1"/>
          </p:cNvSpPr>
          <p:nvPr/>
        </p:nvSpPr>
        <p:spPr bwMode="auto">
          <a:xfrm flipV="1">
            <a:off x="3200400" y="1968500"/>
            <a:ext cx="12700" cy="256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4" name="Line 6"/>
          <p:cNvSpPr>
            <a:spLocks noChangeShapeType="1"/>
          </p:cNvSpPr>
          <p:nvPr/>
        </p:nvSpPr>
        <p:spPr bwMode="auto">
          <a:xfrm>
            <a:off x="4114800" y="1866900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5" name="Line 7"/>
          <p:cNvSpPr>
            <a:spLocks noChangeShapeType="1"/>
          </p:cNvSpPr>
          <p:nvPr/>
        </p:nvSpPr>
        <p:spPr bwMode="auto">
          <a:xfrm>
            <a:off x="4248150" y="1854200"/>
            <a:ext cx="0" cy="401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2057400" y="5867400"/>
            <a:ext cx="2514600" cy="152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897" name="Arc 9"/>
          <p:cNvSpPr>
            <a:spLocks/>
          </p:cNvSpPr>
          <p:nvPr/>
        </p:nvSpPr>
        <p:spPr bwMode="auto">
          <a:xfrm rot="7512669">
            <a:off x="2886869" y="4377531"/>
            <a:ext cx="225425" cy="315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6705"/>
              <a:gd name="T2" fmla="*/ 20988 w 21600"/>
              <a:gd name="T3" fmla="*/ 26705 h 26705"/>
              <a:gd name="T4" fmla="*/ 0 w 21600"/>
              <a:gd name="T5" fmla="*/ 21600 h 26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70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19"/>
                  <a:pt x="21394" y="25033"/>
                  <a:pt x="20988" y="26705"/>
                </a:cubicBezTo>
              </a:path>
              <a:path w="21600" h="2670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19"/>
                  <a:pt x="21394" y="25033"/>
                  <a:pt x="20988" y="2670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vi-VN"/>
          </a:p>
        </p:txBody>
      </p:sp>
      <p:sp>
        <p:nvSpPr>
          <p:cNvPr id="549898" name="Line 10"/>
          <p:cNvSpPr>
            <a:spLocks noChangeShapeType="1"/>
          </p:cNvSpPr>
          <p:nvPr/>
        </p:nvSpPr>
        <p:spPr bwMode="auto">
          <a:xfrm>
            <a:off x="3048000" y="2847975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>
            <a:off x="2971800" y="2771775"/>
            <a:ext cx="134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00" name="Rectangle 12"/>
          <p:cNvSpPr>
            <a:spLocks noChangeArrowheads="1"/>
          </p:cNvSpPr>
          <p:nvPr/>
        </p:nvSpPr>
        <p:spPr bwMode="auto">
          <a:xfrm>
            <a:off x="4067175" y="2743200"/>
            <a:ext cx="257175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2781300" y="27432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381000" y="6629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!</a:t>
            </a:r>
          </a:p>
        </p:txBody>
      </p:sp>
      <p:sp>
        <p:nvSpPr>
          <p:cNvPr id="549907" name="Rectangle 19" descr="60%"/>
          <p:cNvSpPr>
            <a:spLocks noChangeArrowheads="1"/>
          </p:cNvSpPr>
          <p:nvPr/>
        </p:nvSpPr>
        <p:spPr bwMode="auto">
          <a:xfrm>
            <a:off x="2890838" y="4972050"/>
            <a:ext cx="187325" cy="114300"/>
          </a:xfrm>
          <a:prstGeom prst="rect">
            <a:avLst/>
          </a:prstGeom>
          <a:pattFill prst="pct60">
            <a:fgClr>
              <a:srgbClr val="808080"/>
            </a:fgClr>
            <a:bgClr>
              <a:schemeClr val="bg1"/>
            </a:bgClr>
          </a:patt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908" name="Freeform 20"/>
          <p:cNvSpPr>
            <a:spLocks/>
          </p:cNvSpPr>
          <p:nvPr/>
        </p:nvSpPr>
        <p:spPr bwMode="auto">
          <a:xfrm>
            <a:off x="2874963" y="50927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flat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09" name="Freeform 21"/>
          <p:cNvSpPr>
            <a:spLocks/>
          </p:cNvSpPr>
          <p:nvPr/>
        </p:nvSpPr>
        <p:spPr bwMode="auto">
          <a:xfrm>
            <a:off x="2925763" y="50927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flat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10" name="Freeform 22"/>
          <p:cNvSpPr>
            <a:spLocks/>
          </p:cNvSpPr>
          <p:nvPr/>
        </p:nvSpPr>
        <p:spPr bwMode="auto">
          <a:xfrm>
            <a:off x="2894013" y="50927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rnd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912" name="Group 24"/>
          <p:cNvGrpSpPr>
            <a:grpSpLocks/>
          </p:cNvGrpSpPr>
          <p:nvPr/>
        </p:nvGrpSpPr>
        <p:grpSpPr bwMode="auto">
          <a:xfrm>
            <a:off x="2870200" y="4648200"/>
            <a:ext cx="228600" cy="333375"/>
            <a:chOff x="3016" y="2832"/>
            <a:chExt cx="144" cy="210"/>
          </a:xfrm>
        </p:grpSpPr>
        <p:grpSp>
          <p:nvGrpSpPr>
            <p:cNvPr id="549913" name="Group 25"/>
            <p:cNvGrpSpPr>
              <a:grpSpLocks/>
            </p:cNvGrpSpPr>
            <p:nvPr/>
          </p:nvGrpSpPr>
          <p:grpSpPr bwMode="auto">
            <a:xfrm>
              <a:off x="3016" y="2832"/>
              <a:ext cx="144" cy="210"/>
              <a:chOff x="3016" y="2832"/>
              <a:chExt cx="144" cy="210"/>
            </a:xfrm>
          </p:grpSpPr>
          <p:sp>
            <p:nvSpPr>
              <p:cNvPr id="549914" name="Line 26"/>
              <p:cNvSpPr>
                <a:spLocks noChangeShapeType="1"/>
              </p:cNvSpPr>
              <p:nvPr/>
            </p:nvSpPr>
            <p:spPr bwMode="auto">
              <a:xfrm>
                <a:off x="3016" y="304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15" name="Freeform 27"/>
              <p:cNvSpPr>
                <a:spLocks/>
              </p:cNvSpPr>
              <p:nvPr/>
            </p:nvSpPr>
            <p:spPr bwMode="auto">
              <a:xfrm>
                <a:off x="3110" y="2832"/>
                <a:ext cx="33" cy="202"/>
              </a:xfrm>
              <a:custGeom>
                <a:avLst/>
                <a:gdLst>
                  <a:gd name="T0" fmla="*/ 10 w 33"/>
                  <a:gd name="T1" fmla="*/ 0 h 202"/>
                  <a:gd name="T2" fmla="*/ 0 w 33"/>
                  <a:gd name="T3" fmla="*/ 46 h 202"/>
                  <a:gd name="T4" fmla="*/ 8 w 33"/>
                  <a:gd name="T5" fmla="*/ 72 h 202"/>
                  <a:gd name="T6" fmla="*/ 24 w 33"/>
                  <a:gd name="T7" fmla="*/ 118 h 202"/>
                  <a:gd name="T8" fmla="*/ 30 w 33"/>
                  <a:gd name="T9" fmla="*/ 162 h 202"/>
                  <a:gd name="T10" fmla="*/ 8 w 33"/>
                  <a:gd name="T11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02">
                    <a:moveTo>
                      <a:pt x="10" y="0"/>
                    </a:moveTo>
                    <a:cubicBezTo>
                      <a:pt x="5" y="17"/>
                      <a:pt x="0" y="34"/>
                      <a:pt x="0" y="46"/>
                    </a:cubicBezTo>
                    <a:cubicBezTo>
                      <a:pt x="0" y="58"/>
                      <a:pt x="4" y="60"/>
                      <a:pt x="8" y="72"/>
                    </a:cubicBezTo>
                    <a:cubicBezTo>
                      <a:pt x="12" y="84"/>
                      <a:pt x="20" y="103"/>
                      <a:pt x="24" y="118"/>
                    </a:cubicBezTo>
                    <a:cubicBezTo>
                      <a:pt x="28" y="133"/>
                      <a:pt x="33" y="148"/>
                      <a:pt x="30" y="162"/>
                    </a:cubicBezTo>
                    <a:cubicBezTo>
                      <a:pt x="27" y="176"/>
                      <a:pt x="11" y="197"/>
                      <a:pt x="8" y="202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16" name="Freeform 28"/>
              <p:cNvSpPr>
                <a:spLocks/>
              </p:cNvSpPr>
              <p:nvPr/>
            </p:nvSpPr>
            <p:spPr bwMode="auto">
              <a:xfrm>
                <a:off x="3038" y="2832"/>
                <a:ext cx="82" cy="198"/>
              </a:xfrm>
              <a:custGeom>
                <a:avLst/>
                <a:gdLst>
                  <a:gd name="T0" fmla="*/ 82 w 82"/>
                  <a:gd name="T1" fmla="*/ 0 h 198"/>
                  <a:gd name="T2" fmla="*/ 40 w 82"/>
                  <a:gd name="T3" fmla="*/ 58 h 198"/>
                  <a:gd name="T4" fmla="*/ 28 w 82"/>
                  <a:gd name="T5" fmla="*/ 92 h 198"/>
                  <a:gd name="T6" fmla="*/ 4 w 82"/>
                  <a:gd name="T7" fmla="*/ 140 h 198"/>
                  <a:gd name="T8" fmla="*/ 4 w 82"/>
                  <a:gd name="T9" fmla="*/ 176 h 198"/>
                  <a:gd name="T10" fmla="*/ 8 w 82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98">
                    <a:moveTo>
                      <a:pt x="82" y="0"/>
                    </a:moveTo>
                    <a:cubicBezTo>
                      <a:pt x="65" y="21"/>
                      <a:pt x="49" y="43"/>
                      <a:pt x="40" y="58"/>
                    </a:cubicBezTo>
                    <a:cubicBezTo>
                      <a:pt x="31" y="73"/>
                      <a:pt x="34" y="78"/>
                      <a:pt x="28" y="92"/>
                    </a:cubicBezTo>
                    <a:cubicBezTo>
                      <a:pt x="22" y="106"/>
                      <a:pt x="8" y="126"/>
                      <a:pt x="4" y="140"/>
                    </a:cubicBezTo>
                    <a:cubicBezTo>
                      <a:pt x="0" y="154"/>
                      <a:pt x="3" y="166"/>
                      <a:pt x="4" y="176"/>
                    </a:cubicBezTo>
                    <a:cubicBezTo>
                      <a:pt x="5" y="186"/>
                      <a:pt x="7" y="194"/>
                      <a:pt x="8" y="19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17" name="Freeform 29"/>
              <p:cNvSpPr>
                <a:spLocks/>
              </p:cNvSpPr>
              <p:nvPr/>
            </p:nvSpPr>
            <p:spPr bwMode="auto">
              <a:xfrm>
                <a:off x="3024" y="2832"/>
                <a:ext cx="30" cy="112"/>
              </a:xfrm>
              <a:custGeom>
                <a:avLst/>
                <a:gdLst>
                  <a:gd name="T0" fmla="*/ 0 w 30"/>
                  <a:gd name="T1" fmla="*/ 0 h 112"/>
                  <a:gd name="T2" fmla="*/ 24 w 30"/>
                  <a:gd name="T3" fmla="*/ 52 h 112"/>
                  <a:gd name="T4" fmla="*/ 30 w 30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12">
                    <a:moveTo>
                      <a:pt x="0" y="0"/>
                    </a:moveTo>
                    <a:cubicBezTo>
                      <a:pt x="9" y="16"/>
                      <a:pt x="19" y="33"/>
                      <a:pt x="24" y="52"/>
                    </a:cubicBezTo>
                    <a:cubicBezTo>
                      <a:pt x="29" y="71"/>
                      <a:pt x="29" y="102"/>
                      <a:pt x="30" y="112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918" name="Freeform 30"/>
            <p:cNvSpPr>
              <a:spLocks/>
            </p:cNvSpPr>
            <p:nvPr/>
          </p:nvSpPr>
          <p:spPr bwMode="auto">
            <a:xfrm>
              <a:off x="3024" y="2832"/>
              <a:ext cx="54" cy="62"/>
            </a:xfrm>
            <a:custGeom>
              <a:avLst/>
              <a:gdLst>
                <a:gd name="T0" fmla="*/ 0 w 54"/>
                <a:gd name="T1" fmla="*/ 0 h 62"/>
                <a:gd name="T2" fmla="*/ 46 w 54"/>
                <a:gd name="T3" fmla="*/ 34 h 62"/>
                <a:gd name="T4" fmla="*/ 50 w 54"/>
                <a:gd name="T5" fmla="*/ 60 h 62"/>
                <a:gd name="T6" fmla="*/ 48 w 54"/>
                <a:gd name="T7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2">
                  <a:moveTo>
                    <a:pt x="0" y="0"/>
                  </a:moveTo>
                  <a:cubicBezTo>
                    <a:pt x="19" y="12"/>
                    <a:pt x="38" y="24"/>
                    <a:pt x="46" y="34"/>
                  </a:cubicBezTo>
                  <a:cubicBezTo>
                    <a:pt x="54" y="44"/>
                    <a:pt x="50" y="58"/>
                    <a:pt x="50" y="60"/>
                  </a:cubicBezTo>
                  <a:cubicBezTo>
                    <a:pt x="50" y="62"/>
                    <a:pt x="49" y="55"/>
                    <a:pt x="48" y="48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919" name="Line 31"/>
          <p:cNvSpPr>
            <a:spLocks noChangeShapeType="1"/>
          </p:cNvSpPr>
          <p:nvPr/>
        </p:nvSpPr>
        <p:spPr bwMode="auto">
          <a:xfrm>
            <a:off x="2538413" y="5473700"/>
            <a:ext cx="87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920" name="Group 32"/>
          <p:cNvGrpSpPr>
            <a:grpSpLocks/>
          </p:cNvGrpSpPr>
          <p:nvPr/>
        </p:nvGrpSpPr>
        <p:grpSpPr bwMode="auto">
          <a:xfrm>
            <a:off x="2547938" y="5549900"/>
            <a:ext cx="871537" cy="233363"/>
            <a:chOff x="2814" y="3408"/>
            <a:chExt cx="549" cy="147"/>
          </a:xfrm>
        </p:grpSpPr>
        <p:sp>
          <p:nvSpPr>
            <p:cNvPr id="549921" name="Line 33"/>
            <p:cNvSpPr>
              <a:spLocks noChangeShapeType="1"/>
            </p:cNvSpPr>
            <p:nvPr/>
          </p:nvSpPr>
          <p:spPr bwMode="auto">
            <a:xfrm>
              <a:off x="2814" y="3408"/>
              <a:ext cx="54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22" name="Line 34"/>
            <p:cNvSpPr>
              <a:spLocks noChangeShapeType="1"/>
            </p:cNvSpPr>
            <p:nvPr/>
          </p:nvSpPr>
          <p:spPr bwMode="auto">
            <a:xfrm>
              <a:off x="2847" y="3459"/>
              <a:ext cx="47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23" name="Line 35"/>
            <p:cNvSpPr>
              <a:spLocks noChangeShapeType="1"/>
            </p:cNvSpPr>
            <p:nvPr/>
          </p:nvSpPr>
          <p:spPr bwMode="auto">
            <a:xfrm>
              <a:off x="2880" y="3501"/>
              <a:ext cx="41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24" name="Line 36"/>
            <p:cNvSpPr>
              <a:spLocks noChangeShapeType="1"/>
            </p:cNvSpPr>
            <p:nvPr/>
          </p:nvSpPr>
          <p:spPr bwMode="auto">
            <a:xfrm>
              <a:off x="2910" y="3555"/>
              <a:ext cx="36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925" name="Group 37"/>
          <p:cNvGrpSpPr>
            <a:grpSpLocks/>
          </p:cNvGrpSpPr>
          <p:nvPr/>
        </p:nvGrpSpPr>
        <p:grpSpPr bwMode="auto">
          <a:xfrm>
            <a:off x="2833688" y="3905250"/>
            <a:ext cx="342900" cy="693738"/>
            <a:chOff x="1785" y="2460"/>
            <a:chExt cx="216" cy="437"/>
          </a:xfrm>
        </p:grpSpPr>
        <p:sp>
          <p:nvSpPr>
            <p:cNvPr id="549926" name="Oval 38"/>
            <p:cNvSpPr>
              <a:spLocks noChangeArrowheads="1"/>
            </p:cNvSpPr>
            <p:nvPr/>
          </p:nvSpPr>
          <p:spPr bwMode="auto">
            <a:xfrm>
              <a:off x="1825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27" name="Oval 39"/>
            <p:cNvSpPr>
              <a:spLocks noChangeArrowheads="1"/>
            </p:cNvSpPr>
            <p:nvPr/>
          </p:nvSpPr>
          <p:spPr bwMode="auto">
            <a:xfrm>
              <a:off x="1819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8" name="Oval 40"/>
            <p:cNvSpPr>
              <a:spLocks noChangeArrowheads="1"/>
            </p:cNvSpPr>
            <p:nvPr/>
          </p:nvSpPr>
          <p:spPr bwMode="auto">
            <a:xfrm>
              <a:off x="1867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9" name="Oval 41"/>
            <p:cNvSpPr>
              <a:spLocks noChangeArrowheads="1"/>
            </p:cNvSpPr>
            <p:nvPr/>
          </p:nvSpPr>
          <p:spPr bwMode="auto">
            <a:xfrm>
              <a:off x="1825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0" name="Oval 42"/>
            <p:cNvSpPr>
              <a:spLocks noChangeArrowheads="1"/>
            </p:cNvSpPr>
            <p:nvPr/>
          </p:nvSpPr>
          <p:spPr bwMode="auto">
            <a:xfrm>
              <a:off x="1811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1" name="Oval 43"/>
            <p:cNvSpPr>
              <a:spLocks noChangeArrowheads="1"/>
            </p:cNvSpPr>
            <p:nvPr/>
          </p:nvSpPr>
          <p:spPr bwMode="auto">
            <a:xfrm>
              <a:off x="1837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2" name="Oval 44"/>
            <p:cNvSpPr>
              <a:spLocks noChangeArrowheads="1"/>
            </p:cNvSpPr>
            <p:nvPr/>
          </p:nvSpPr>
          <p:spPr bwMode="auto">
            <a:xfrm>
              <a:off x="1921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33" name="Oval 45"/>
            <p:cNvSpPr>
              <a:spLocks noChangeArrowheads="1"/>
            </p:cNvSpPr>
            <p:nvPr/>
          </p:nvSpPr>
          <p:spPr bwMode="auto">
            <a:xfrm>
              <a:off x="1915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4" name="Oval 46"/>
            <p:cNvSpPr>
              <a:spLocks noChangeArrowheads="1"/>
            </p:cNvSpPr>
            <p:nvPr/>
          </p:nvSpPr>
          <p:spPr bwMode="auto">
            <a:xfrm>
              <a:off x="1963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5" name="Oval 47"/>
            <p:cNvSpPr>
              <a:spLocks noChangeArrowheads="1"/>
            </p:cNvSpPr>
            <p:nvPr/>
          </p:nvSpPr>
          <p:spPr bwMode="auto">
            <a:xfrm>
              <a:off x="1921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6" name="Oval 48"/>
            <p:cNvSpPr>
              <a:spLocks noChangeArrowheads="1"/>
            </p:cNvSpPr>
            <p:nvPr/>
          </p:nvSpPr>
          <p:spPr bwMode="auto">
            <a:xfrm>
              <a:off x="1907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7" name="Oval 49"/>
            <p:cNvSpPr>
              <a:spLocks noChangeArrowheads="1"/>
            </p:cNvSpPr>
            <p:nvPr/>
          </p:nvSpPr>
          <p:spPr bwMode="auto">
            <a:xfrm>
              <a:off x="1933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38" name="Oval 50"/>
            <p:cNvSpPr>
              <a:spLocks noChangeArrowheads="1"/>
            </p:cNvSpPr>
            <p:nvPr/>
          </p:nvSpPr>
          <p:spPr bwMode="auto">
            <a:xfrm>
              <a:off x="1969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39" name="Oval 51"/>
            <p:cNvSpPr>
              <a:spLocks noChangeArrowheads="1"/>
            </p:cNvSpPr>
            <p:nvPr/>
          </p:nvSpPr>
          <p:spPr bwMode="auto">
            <a:xfrm>
              <a:off x="1963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0" name="Oval 52"/>
            <p:cNvSpPr>
              <a:spLocks noChangeArrowheads="1"/>
            </p:cNvSpPr>
            <p:nvPr/>
          </p:nvSpPr>
          <p:spPr bwMode="auto">
            <a:xfrm>
              <a:off x="1969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1" name="Oval 53"/>
            <p:cNvSpPr>
              <a:spLocks noChangeArrowheads="1"/>
            </p:cNvSpPr>
            <p:nvPr/>
          </p:nvSpPr>
          <p:spPr bwMode="auto">
            <a:xfrm>
              <a:off x="1955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2" name="Oval 54"/>
            <p:cNvSpPr>
              <a:spLocks noChangeArrowheads="1"/>
            </p:cNvSpPr>
            <p:nvPr/>
          </p:nvSpPr>
          <p:spPr bwMode="auto">
            <a:xfrm>
              <a:off x="1981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3" name="Oval 55"/>
            <p:cNvSpPr>
              <a:spLocks noChangeArrowheads="1"/>
            </p:cNvSpPr>
            <p:nvPr/>
          </p:nvSpPr>
          <p:spPr bwMode="auto">
            <a:xfrm>
              <a:off x="1969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44" name="Oval 56"/>
            <p:cNvSpPr>
              <a:spLocks noChangeArrowheads="1"/>
            </p:cNvSpPr>
            <p:nvPr/>
          </p:nvSpPr>
          <p:spPr bwMode="auto">
            <a:xfrm>
              <a:off x="1963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5" name="Oval 57"/>
            <p:cNvSpPr>
              <a:spLocks noChangeArrowheads="1"/>
            </p:cNvSpPr>
            <p:nvPr/>
          </p:nvSpPr>
          <p:spPr bwMode="auto">
            <a:xfrm>
              <a:off x="1969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6" name="Oval 58"/>
            <p:cNvSpPr>
              <a:spLocks noChangeArrowheads="1"/>
            </p:cNvSpPr>
            <p:nvPr/>
          </p:nvSpPr>
          <p:spPr bwMode="auto">
            <a:xfrm>
              <a:off x="1955" y="28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7" name="Oval 59"/>
            <p:cNvSpPr>
              <a:spLocks noChangeArrowheads="1"/>
            </p:cNvSpPr>
            <p:nvPr/>
          </p:nvSpPr>
          <p:spPr bwMode="auto">
            <a:xfrm>
              <a:off x="1981" y="280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8" name="Oval 60"/>
            <p:cNvSpPr>
              <a:spLocks noChangeArrowheads="1"/>
            </p:cNvSpPr>
            <p:nvPr/>
          </p:nvSpPr>
          <p:spPr bwMode="auto">
            <a:xfrm>
              <a:off x="1963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9" name="Oval 61"/>
            <p:cNvSpPr>
              <a:spLocks noChangeArrowheads="1"/>
            </p:cNvSpPr>
            <p:nvPr/>
          </p:nvSpPr>
          <p:spPr bwMode="auto">
            <a:xfrm>
              <a:off x="1921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50" name="Oval 62"/>
            <p:cNvSpPr>
              <a:spLocks noChangeArrowheads="1"/>
            </p:cNvSpPr>
            <p:nvPr/>
          </p:nvSpPr>
          <p:spPr bwMode="auto">
            <a:xfrm>
              <a:off x="1915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1" name="Oval 63"/>
            <p:cNvSpPr>
              <a:spLocks noChangeArrowheads="1"/>
            </p:cNvSpPr>
            <p:nvPr/>
          </p:nvSpPr>
          <p:spPr bwMode="auto">
            <a:xfrm>
              <a:off x="1963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2" name="Oval 64"/>
            <p:cNvSpPr>
              <a:spLocks noChangeArrowheads="1"/>
            </p:cNvSpPr>
            <p:nvPr/>
          </p:nvSpPr>
          <p:spPr bwMode="auto">
            <a:xfrm>
              <a:off x="1921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3" name="Oval 65"/>
            <p:cNvSpPr>
              <a:spLocks noChangeArrowheads="1"/>
            </p:cNvSpPr>
            <p:nvPr/>
          </p:nvSpPr>
          <p:spPr bwMode="auto">
            <a:xfrm>
              <a:off x="1907" y="28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4" name="Oval 66"/>
            <p:cNvSpPr>
              <a:spLocks noChangeArrowheads="1"/>
            </p:cNvSpPr>
            <p:nvPr/>
          </p:nvSpPr>
          <p:spPr bwMode="auto">
            <a:xfrm>
              <a:off x="1933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5" name="Oval 67"/>
            <p:cNvSpPr>
              <a:spLocks noChangeArrowheads="1"/>
            </p:cNvSpPr>
            <p:nvPr/>
          </p:nvSpPr>
          <p:spPr bwMode="auto">
            <a:xfrm>
              <a:off x="1873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56" name="Oval 68"/>
            <p:cNvSpPr>
              <a:spLocks noChangeArrowheads="1"/>
            </p:cNvSpPr>
            <p:nvPr/>
          </p:nvSpPr>
          <p:spPr bwMode="auto">
            <a:xfrm>
              <a:off x="1867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7" name="Oval 69"/>
            <p:cNvSpPr>
              <a:spLocks noChangeArrowheads="1"/>
            </p:cNvSpPr>
            <p:nvPr/>
          </p:nvSpPr>
          <p:spPr bwMode="auto">
            <a:xfrm>
              <a:off x="1915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8" name="Oval 70"/>
            <p:cNvSpPr>
              <a:spLocks noChangeArrowheads="1"/>
            </p:cNvSpPr>
            <p:nvPr/>
          </p:nvSpPr>
          <p:spPr bwMode="auto">
            <a:xfrm>
              <a:off x="1873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9" name="Oval 71"/>
            <p:cNvSpPr>
              <a:spLocks noChangeArrowheads="1"/>
            </p:cNvSpPr>
            <p:nvPr/>
          </p:nvSpPr>
          <p:spPr bwMode="auto">
            <a:xfrm>
              <a:off x="1859" y="28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0" name="Oval 72"/>
            <p:cNvSpPr>
              <a:spLocks noChangeArrowheads="1"/>
            </p:cNvSpPr>
            <p:nvPr/>
          </p:nvSpPr>
          <p:spPr bwMode="auto">
            <a:xfrm>
              <a:off x="1885" y="280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1" name="Oval 73"/>
            <p:cNvSpPr>
              <a:spLocks noChangeArrowheads="1"/>
            </p:cNvSpPr>
            <p:nvPr/>
          </p:nvSpPr>
          <p:spPr bwMode="auto">
            <a:xfrm>
              <a:off x="1787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62" name="Oval 74"/>
            <p:cNvSpPr>
              <a:spLocks noChangeArrowheads="1"/>
            </p:cNvSpPr>
            <p:nvPr/>
          </p:nvSpPr>
          <p:spPr bwMode="auto">
            <a:xfrm>
              <a:off x="1829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3" name="Oval 75"/>
            <p:cNvSpPr>
              <a:spLocks noChangeArrowheads="1"/>
            </p:cNvSpPr>
            <p:nvPr/>
          </p:nvSpPr>
          <p:spPr bwMode="auto">
            <a:xfrm>
              <a:off x="1787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4" name="Oval 76"/>
            <p:cNvSpPr>
              <a:spLocks noChangeArrowheads="1"/>
            </p:cNvSpPr>
            <p:nvPr/>
          </p:nvSpPr>
          <p:spPr bwMode="auto">
            <a:xfrm>
              <a:off x="1799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5" name="Oval 77"/>
            <p:cNvSpPr>
              <a:spLocks noChangeArrowheads="1"/>
            </p:cNvSpPr>
            <p:nvPr/>
          </p:nvSpPr>
          <p:spPr bwMode="auto">
            <a:xfrm>
              <a:off x="1791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66" name="Oval 78"/>
            <p:cNvSpPr>
              <a:spLocks noChangeArrowheads="1"/>
            </p:cNvSpPr>
            <p:nvPr/>
          </p:nvSpPr>
          <p:spPr bwMode="auto">
            <a:xfrm>
              <a:off x="1785" y="2793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7" name="Oval 79"/>
            <p:cNvSpPr>
              <a:spLocks noChangeArrowheads="1"/>
            </p:cNvSpPr>
            <p:nvPr/>
          </p:nvSpPr>
          <p:spPr bwMode="auto">
            <a:xfrm>
              <a:off x="1833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8" name="Oval 80"/>
            <p:cNvSpPr>
              <a:spLocks noChangeArrowheads="1"/>
            </p:cNvSpPr>
            <p:nvPr/>
          </p:nvSpPr>
          <p:spPr bwMode="auto">
            <a:xfrm>
              <a:off x="1791" y="28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9" name="Oval 81"/>
            <p:cNvSpPr>
              <a:spLocks noChangeArrowheads="1"/>
            </p:cNvSpPr>
            <p:nvPr/>
          </p:nvSpPr>
          <p:spPr bwMode="auto">
            <a:xfrm>
              <a:off x="1803" y="27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0" name="Oval 82"/>
            <p:cNvSpPr>
              <a:spLocks noChangeArrowheads="1"/>
            </p:cNvSpPr>
            <p:nvPr/>
          </p:nvSpPr>
          <p:spPr bwMode="auto">
            <a:xfrm>
              <a:off x="1791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71" name="Oval 83"/>
            <p:cNvSpPr>
              <a:spLocks noChangeArrowheads="1"/>
            </p:cNvSpPr>
            <p:nvPr/>
          </p:nvSpPr>
          <p:spPr bwMode="auto">
            <a:xfrm>
              <a:off x="1785" y="2823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2" name="Oval 84"/>
            <p:cNvSpPr>
              <a:spLocks noChangeArrowheads="1"/>
            </p:cNvSpPr>
            <p:nvPr/>
          </p:nvSpPr>
          <p:spPr bwMode="auto">
            <a:xfrm>
              <a:off x="1833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3" name="Oval 85"/>
            <p:cNvSpPr>
              <a:spLocks noChangeArrowheads="1"/>
            </p:cNvSpPr>
            <p:nvPr/>
          </p:nvSpPr>
          <p:spPr bwMode="auto">
            <a:xfrm>
              <a:off x="1791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4" name="Oval 86"/>
            <p:cNvSpPr>
              <a:spLocks noChangeArrowheads="1"/>
            </p:cNvSpPr>
            <p:nvPr/>
          </p:nvSpPr>
          <p:spPr bwMode="auto">
            <a:xfrm>
              <a:off x="1803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5" name="Oval 87"/>
            <p:cNvSpPr>
              <a:spLocks noChangeArrowheads="1"/>
            </p:cNvSpPr>
            <p:nvPr/>
          </p:nvSpPr>
          <p:spPr bwMode="auto">
            <a:xfrm>
              <a:off x="1825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76" name="Oval 88"/>
            <p:cNvSpPr>
              <a:spLocks noChangeArrowheads="1"/>
            </p:cNvSpPr>
            <p:nvPr/>
          </p:nvSpPr>
          <p:spPr bwMode="auto">
            <a:xfrm>
              <a:off x="1819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7" name="Oval 89"/>
            <p:cNvSpPr>
              <a:spLocks noChangeArrowheads="1"/>
            </p:cNvSpPr>
            <p:nvPr/>
          </p:nvSpPr>
          <p:spPr bwMode="auto">
            <a:xfrm>
              <a:off x="1867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8" name="Oval 90"/>
            <p:cNvSpPr>
              <a:spLocks noChangeArrowheads="1"/>
            </p:cNvSpPr>
            <p:nvPr/>
          </p:nvSpPr>
          <p:spPr bwMode="auto">
            <a:xfrm>
              <a:off x="1825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9" name="Oval 91"/>
            <p:cNvSpPr>
              <a:spLocks noChangeArrowheads="1"/>
            </p:cNvSpPr>
            <p:nvPr/>
          </p:nvSpPr>
          <p:spPr bwMode="auto">
            <a:xfrm>
              <a:off x="1811" y="28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0" name="Oval 92"/>
            <p:cNvSpPr>
              <a:spLocks noChangeArrowheads="1"/>
            </p:cNvSpPr>
            <p:nvPr/>
          </p:nvSpPr>
          <p:spPr bwMode="auto">
            <a:xfrm>
              <a:off x="1837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1" name="Oval 93"/>
            <p:cNvSpPr>
              <a:spLocks noChangeArrowheads="1"/>
            </p:cNvSpPr>
            <p:nvPr/>
          </p:nvSpPr>
          <p:spPr bwMode="auto">
            <a:xfrm>
              <a:off x="1839" y="28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82" name="Oval 94"/>
            <p:cNvSpPr>
              <a:spLocks noChangeArrowheads="1"/>
            </p:cNvSpPr>
            <p:nvPr/>
          </p:nvSpPr>
          <p:spPr bwMode="auto">
            <a:xfrm>
              <a:off x="1833" y="28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3" name="Oval 95"/>
            <p:cNvSpPr>
              <a:spLocks noChangeArrowheads="1"/>
            </p:cNvSpPr>
            <p:nvPr/>
          </p:nvSpPr>
          <p:spPr bwMode="auto">
            <a:xfrm>
              <a:off x="1881" y="28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4" name="Oval 96"/>
            <p:cNvSpPr>
              <a:spLocks noChangeArrowheads="1"/>
            </p:cNvSpPr>
            <p:nvPr/>
          </p:nvSpPr>
          <p:spPr bwMode="auto">
            <a:xfrm>
              <a:off x="1839" y="28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5" name="Oval 97"/>
            <p:cNvSpPr>
              <a:spLocks noChangeArrowheads="1"/>
            </p:cNvSpPr>
            <p:nvPr/>
          </p:nvSpPr>
          <p:spPr bwMode="auto">
            <a:xfrm>
              <a:off x="1825" y="286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6" name="Oval 98"/>
            <p:cNvSpPr>
              <a:spLocks noChangeArrowheads="1"/>
            </p:cNvSpPr>
            <p:nvPr/>
          </p:nvSpPr>
          <p:spPr bwMode="auto">
            <a:xfrm>
              <a:off x="1851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7" name="Oval 99"/>
            <p:cNvSpPr>
              <a:spLocks noChangeArrowheads="1"/>
            </p:cNvSpPr>
            <p:nvPr/>
          </p:nvSpPr>
          <p:spPr bwMode="auto">
            <a:xfrm>
              <a:off x="1921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88" name="Oval 100"/>
            <p:cNvSpPr>
              <a:spLocks noChangeArrowheads="1"/>
            </p:cNvSpPr>
            <p:nvPr/>
          </p:nvSpPr>
          <p:spPr bwMode="auto">
            <a:xfrm>
              <a:off x="191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9" name="Oval 101"/>
            <p:cNvSpPr>
              <a:spLocks noChangeArrowheads="1"/>
            </p:cNvSpPr>
            <p:nvPr/>
          </p:nvSpPr>
          <p:spPr bwMode="auto">
            <a:xfrm>
              <a:off x="1963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0" name="Oval 102"/>
            <p:cNvSpPr>
              <a:spLocks noChangeArrowheads="1"/>
            </p:cNvSpPr>
            <p:nvPr/>
          </p:nvSpPr>
          <p:spPr bwMode="auto">
            <a:xfrm>
              <a:off x="1921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1" name="Oval 103"/>
            <p:cNvSpPr>
              <a:spLocks noChangeArrowheads="1"/>
            </p:cNvSpPr>
            <p:nvPr/>
          </p:nvSpPr>
          <p:spPr bwMode="auto">
            <a:xfrm>
              <a:off x="1907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2" name="Oval 104"/>
            <p:cNvSpPr>
              <a:spLocks noChangeArrowheads="1"/>
            </p:cNvSpPr>
            <p:nvPr/>
          </p:nvSpPr>
          <p:spPr bwMode="auto">
            <a:xfrm>
              <a:off x="1933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3" name="Oval 105"/>
            <p:cNvSpPr>
              <a:spLocks noChangeArrowheads="1"/>
            </p:cNvSpPr>
            <p:nvPr/>
          </p:nvSpPr>
          <p:spPr bwMode="auto">
            <a:xfrm>
              <a:off x="1969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94" name="Oval 106"/>
            <p:cNvSpPr>
              <a:spLocks noChangeArrowheads="1"/>
            </p:cNvSpPr>
            <p:nvPr/>
          </p:nvSpPr>
          <p:spPr bwMode="auto">
            <a:xfrm>
              <a:off x="1963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5" name="Oval 107"/>
            <p:cNvSpPr>
              <a:spLocks noChangeArrowheads="1"/>
            </p:cNvSpPr>
            <p:nvPr/>
          </p:nvSpPr>
          <p:spPr bwMode="auto">
            <a:xfrm>
              <a:off x="1969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6" name="Oval 108"/>
            <p:cNvSpPr>
              <a:spLocks noChangeArrowheads="1"/>
            </p:cNvSpPr>
            <p:nvPr/>
          </p:nvSpPr>
          <p:spPr bwMode="auto">
            <a:xfrm>
              <a:off x="1955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7" name="Oval 109"/>
            <p:cNvSpPr>
              <a:spLocks noChangeArrowheads="1"/>
            </p:cNvSpPr>
            <p:nvPr/>
          </p:nvSpPr>
          <p:spPr bwMode="auto">
            <a:xfrm>
              <a:off x="1981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8" name="Oval 110"/>
            <p:cNvSpPr>
              <a:spLocks noChangeArrowheads="1"/>
            </p:cNvSpPr>
            <p:nvPr/>
          </p:nvSpPr>
          <p:spPr bwMode="auto">
            <a:xfrm>
              <a:off x="1839" y="27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999" name="Oval 111"/>
            <p:cNvSpPr>
              <a:spLocks noChangeArrowheads="1"/>
            </p:cNvSpPr>
            <p:nvPr/>
          </p:nvSpPr>
          <p:spPr bwMode="auto">
            <a:xfrm>
              <a:off x="1833" y="27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0" name="Oval 112"/>
            <p:cNvSpPr>
              <a:spLocks noChangeArrowheads="1"/>
            </p:cNvSpPr>
            <p:nvPr/>
          </p:nvSpPr>
          <p:spPr bwMode="auto">
            <a:xfrm>
              <a:off x="1881" y="27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1" name="Oval 113"/>
            <p:cNvSpPr>
              <a:spLocks noChangeArrowheads="1"/>
            </p:cNvSpPr>
            <p:nvPr/>
          </p:nvSpPr>
          <p:spPr bwMode="auto">
            <a:xfrm>
              <a:off x="1839" y="27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2" name="Oval 114"/>
            <p:cNvSpPr>
              <a:spLocks noChangeArrowheads="1"/>
            </p:cNvSpPr>
            <p:nvPr/>
          </p:nvSpPr>
          <p:spPr bwMode="auto">
            <a:xfrm>
              <a:off x="1825" y="27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3" name="Oval 115"/>
            <p:cNvSpPr>
              <a:spLocks noChangeArrowheads="1"/>
            </p:cNvSpPr>
            <p:nvPr/>
          </p:nvSpPr>
          <p:spPr bwMode="auto">
            <a:xfrm>
              <a:off x="1851" y="276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4" name="Oval 116"/>
            <p:cNvSpPr>
              <a:spLocks noChangeArrowheads="1"/>
            </p:cNvSpPr>
            <p:nvPr/>
          </p:nvSpPr>
          <p:spPr bwMode="auto">
            <a:xfrm>
              <a:off x="1813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5" name="Oval 117"/>
            <p:cNvSpPr>
              <a:spLocks noChangeArrowheads="1"/>
            </p:cNvSpPr>
            <p:nvPr/>
          </p:nvSpPr>
          <p:spPr bwMode="auto">
            <a:xfrm>
              <a:off x="1867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06" name="Oval 118"/>
            <p:cNvSpPr>
              <a:spLocks noChangeArrowheads="1"/>
            </p:cNvSpPr>
            <p:nvPr/>
          </p:nvSpPr>
          <p:spPr bwMode="auto">
            <a:xfrm>
              <a:off x="1861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7" name="Oval 119"/>
            <p:cNvSpPr>
              <a:spLocks noChangeArrowheads="1"/>
            </p:cNvSpPr>
            <p:nvPr/>
          </p:nvSpPr>
          <p:spPr bwMode="auto">
            <a:xfrm>
              <a:off x="1909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8" name="Oval 120"/>
            <p:cNvSpPr>
              <a:spLocks noChangeArrowheads="1"/>
            </p:cNvSpPr>
            <p:nvPr/>
          </p:nvSpPr>
          <p:spPr bwMode="auto">
            <a:xfrm>
              <a:off x="1867" y="27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09" name="Oval 121"/>
            <p:cNvSpPr>
              <a:spLocks noChangeArrowheads="1"/>
            </p:cNvSpPr>
            <p:nvPr/>
          </p:nvSpPr>
          <p:spPr bwMode="auto">
            <a:xfrm>
              <a:off x="1853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0" name="Oval 122"/>
            <p:cNvSpPr>
              <a:spLocks noChangeArrowheads="1"/>
            </p:cNvSpPr>
            <p:nvPr/>
          </p:nvSpPr>
          <p:spPr bwMode="auto">
            <a:xfrm>
              <a:off x="1879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1" name="Oval 123"/>
            <p:cNvSpPr>
              <a:spLocks noChangeArrowheads="1"/>
            </p:cNvSpPr>
            <p:nvPr/>
          </p:nvSpPr>
          <p:spPr bwMode="auto">
            <a:xfrm>
              <a:off x="1915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12" name="Oval 124"/>
            <p:cNvSpPr>
              <a:spLocks noChangeArrowheads="1"/>
            </p:cNvSpPr>
            <p:nvPr/>
          </p:nvSpPr>
          <p:spPr bwMode="auto">
            <a:xfrm>
              <a:off x="1909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3" name="Oval 125"/>
            <p:cNvSpPr>
              <a:spLocks noChangeArrowheads="1"/>
            </p:cNvSpPr>
            <p:nvPr/>
          </p:nvSpPr>
          <p:spPr bwMode="auto">
            <a:xfrm>
              <a:off x="1957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4" name="Oval 126"/>
            <p:cNvSpPr>
              <a:spLocks noChangeArrowheads="1"/>
            </p:cNvSpPr>
            <p:nvPr/>
          </p:nvSpPr>
          <p:spPr bwMode="auto">
            <a:xfrm>
              <a:off x="1915" y="27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5" name="Oval 127"/>
            <p:cNvSpPr>
              <a:spLocks noChangeArrowheads="1"/>
            </p:cNvSpPr>
            <p:nvPr/>
          </p:nvSpPr>
          <p:spPr bwMode="auto">
            <a:xfrm>
              <a:off x="1901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6" name="Oval 128"/>
            <p:cNvSpPr>
              <a:spLocks noChangeArrowheads="1"/>
            </p:cNvSpPr>
            <p:nvPr/>
          </p:nvSpPr>
          <p:spPr bwMode="auto">
            <a:xfrm>
              <a:off x="1927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7" name="Oval 129"/>
            <p:cNvSpPr>
              <a:spLocks noChangeArrowheads="1"/>
            </p:cNvSpPr>
            <p:nvPr/>
          </p:nvSpPr>
          <p:spPr bwMode="auto">
            <a:xfrm>
              <a:off x="1915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18" name="Oval 130"/>
            <p:cNvSpPr>
              <a:spLocks noChangeArrowheads="1"/>
            </p:cNvSpPr>
            <p:nvPr/>
          </p:nvSpPr>
          <p:spPr bwMode="auto">
            <a:xfrm>
              <a:off x="1909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19" name="Oval 131"/>
            <p:cNvSpPr>
              <a:spLocks noChangeArrowheads="1"/>
            </p:cNvSpPr>
            <p:nvPr/>
          </p:nvSpPr>
          <p:spPr bwMode="auto">
            <a:xfrm>
              <a:off x="1957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0" name="Oval 132"/>
            <p:cNvSpPr>
              <a:spLocks noChangeArrowheads="1"/>
            </p:cNvSpPr>
            <p:nvPr/>
          </p:nvSpPr>
          <p:spPr bwMode="auto">
            <a:xfrm>
              <a:off x="1915" y="282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1" name="Oval 133"/>
            <p:cNvSpPr>
              <a:spLocks noChangeArrowheads="1"/>
            </p:cNvSpPr>
            <p:nvPr/>
          </p:nvSpPr>
          <p:spPr bwMode="auto">
            <a:xfrm>
              <a:off x="1901" y="28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2" name="Oval 134"/>
            <p:cNvSpPr>
              <a:spLocks noChangeArrowheads="1"/>
            </p:cNvSpPr>
            <p:nvPr/>
          </p:nvSpPr>
          <p:spPr bwMode="auto">
            <a:xfrm>
              <a:off x="1927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3" name="Oval 135"/>
            <p:cNvSpPr>
              <a:spLocks noChangeArrowheads="1"/>
            </p:cNvSpPr>
            <p:nvPr/>
          </p:nvSpPr>
          <p:spPr bwMode="auto">
            <a:xfrm>
              <a:off x="1915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24" name="Oval 136"/>
            <p:cNvSpPr>
              <a:spLocks noChangeArrowheads="1"/>
            </p:cNvSpPr>
            <p:nvPr/>
          </p:nvSpPr>
          <p:spPr bwMode="auto">
            <a:xfrm>
              <a:off x="1909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5" name="Oval 137"/>
            <p:cNvSpPr>
              <a:spLocks noChangeArrowheads="1"/>
            </p:cNvSpPr>
            <p:nvPr/>
          </p:nvSpPr>
          <p:spPr bwMode="auto">
            <a:xfrm>
              <a:off x="1915" y="28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6" name="Oval 138"/>
            <p:cNvSpPr>
              <a:spLocks noChangeArrowheads="1"/>
            </p:cNvSpPr>
            <p:nvPr/>
          </p:nvSpPr>
          <p:spPr bwMode="auto">
            <a:xfrm>
              <a:off x="1901" y="28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7" name="Oval 139"/>
            <p:cNvSpPr>
              <a:spLocks noChangeArrowheads="1"/>
            </p:cNvSpPr>
            <p:nvPr/>
          </p:nvSpPr>
          <p:spPr bwMode="auto">
            <a:xfrm>
              <a:off x="1927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8" name="Oval 140"/>
            <p:cNvSpPr>
              <a:spLocks noChangeArrowheads="1"/>
            </p:cNvSpPr>
            <p:nvPr/>
          </p:nvSpPr>
          <p:spPr bwMode="auto">
            <a:xfrm>
              <a:off x="1867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29" name="Oval 141"/>
            <p:cNvSpPr>
              <a:spLocks noChangeArrowheads="1"/>
            </p:cNvSpPr>
            <p:nvPr/>
          </p:nvSpPr>
          <p:spPr bwMode="auto">
            <a:xfrm>
              <a:off x="1861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0" name="Oval 142"/>
            <p:cNvSpPr>
              <a:spLocks noChangeArrowheads="1"/>
            </p:cNvSpPr>
            <p:nvPr/>
          </p:nvSpPr>
          <p:spPr bwMode="auto">
            <a:xfrm>
              <a:off x="1909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1" name="Oval 143"/>
            <p:cNvSpPr>
              <a:spLocks noChangeArrowheads="1"/>
            </p:cNvSpPr>
            <p:nvPr/>
          </p:nvSpPr>
          <p:spPr bwMode="auto">
            <a:xfrm>
              <a:off x="1867" y="28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2" name="Oval 144"/>
            <p:cNvSpPr>
              <a:spLocks noChangeArrowheads="1"/>
            </p:cNvSpPr>
            <p:nvPr/>
          </p:nvSpPr>
          <p:spPr bwMode="auto">
            <a:xfrm>
              <a:off x="1853" y="28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3" name="Oval 145"/>
            <p:cNvSpPr>
              <a:spLocks noChangeArrowheads="1"/>
            </p:cNvSpPr>
            <p:nvPr/>
          </p:nvSpPr>
          <p:spPr bwMode="auto">
            <a:xfrm>
              <a:off x="1879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4" name="Oval 146"/>
            <p:cNvSpPr>
              <a:spLocks noChangeArrowheads="1"/>
            </p:cNvSpPr>
            <p:nvPr/>
          </p:nvSpPr>
          <p:spPr bwMode="auto">
            <a:xfrm>
              <a:off x="1819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35" name="Oval 147"/>
            <p:cNvSpPr>
              <a:spLocks noChangeArrowheads="1"/>
            </p:cNvSpPr>
            <p:nvPr/>
          </p:nvSpPr>
          <p:spPr bwMode="auto">
            <a:xfrm>
              <a:off x="1813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6" name="Oval 148"/>
            <p:cNvSpPr>
              <a:spLocks noChangeArrowheads="1"/>
            </p:cNvSpPr>
            <p:nvPr/>
          </p:nvSpPr>
          <p:spPr bwMode="auto">
            <a:xfrm>
              <a:off x="1861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7" name="Oval 149"/>
            <p:cNvSpPr>
              <a:spLocks noChangeArrowheads="1"/>
            </p:cNvSpPr>
            <p:nvPr/>
          </p:nvSpPr>
          <p:spPr bwMode="auto">
            <a:xfrm>
              <a:off x="1819" y="282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8" name="Oval 150"/>
            <p:cNvSpPr>
              <a:spLocks noChangeArrowheads="1"/>
            </p:cNvSpPr>
            <p:nvPr/>
          </p:nvSpPr>
          <p:spPr bwMode="auto">
            <a:xfrm>
              <a:off x="1805" y="28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9" name="Oval 151"/>
            <p:cNvSpPr>
              <a:spLocks noChangeArrowheads="1"/>
            </p:cNvSpPr>
            <p:nvPr/>
          </p:nvSpPr>
          <p:spPr bwMode="auto">
            <a:xfrm>
              <a:off x="1831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0" name="Oval 152"/>
            <p:cNvSpPr>
              <a:spLocks noChangeArrowheads="1"/>
            </p:cNvSpPr>
            <p:nvPr/>
          </p:nvSpPr>
          <p:spPr bwMode="auto">
            <a:xfrm>
              <a:off x="1813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1" name="Oval 153"/>
            <p:cNvSpPr>
              <a:spLocks noChangeArrowheads="1"/>
            </p:cNvSpPr>
            <p:nvPr/>
          </p:nvSpPr>
          <p:spPr bwMode="auto">
            <a:xfrm>
              <a:off x="1827" y="28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2" name="Oval 154"/>
            <p:cNvSpPr>
              <a:spLocks noChangeArrowheads="1"/>
            </p:cNvSpPr>
            <p:nvPr/>
          </p:nvSpPr>
          <p:spPr bwMode="auto">
            <a:xfrm>
              <a:off x="1867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43" name="Oval 155"/>
            <p:cNvSpPr>
              <a:spLocks noChangeArrowheads="1"/>
            </p:cNvSpPr>
            <p:nvPr/>
          </p:nvSpPr>
          <p:spPr bwMode="auto">
            <a:xfrm>
              <a:off x="186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4" name="Oval 156"/>
            <p:cNvSpPr>
              <a:spLocks noChangeArrowheads="1"/>
            </p:cNvSpPr>
            <p:nvPr/>
          </p:nvSpPr>
          <p:spPr bwMode="auto">
            <a:xfrm>
              <a:off x="1909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5" name="Oval 157"/>
            <p:cNvSpPr>
              <a:spLocks noChangeArrowheads="1"/>
            </p:cNvSpPr>
            <p:nvPr/>
          </p:nvSpPr>
          <p:spPr bwMode="auto">
            <a:xfrm>
              <a:off x="1867" y="27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6" name="Oval 158"/>
            <p:cNvSpPr>
              <a:spLocks noChangeArrowheads="1"/>
            </p:cNvSpPr>
            <p:nvPr/>
          </p:nvSpPr>
          <p:spPr bwMode="auto">
            <a:xfrm>
              <a:off x="1853" y="27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7" name="Oval 159"/>
            <p:cNvSpPr>
              <a:spLocks noChangeArrowheads="1"/>
            </p:cNvSpPr>
            <p:nvPr/>
          </p:nvSpPr>
          <p:spPr bwMode="auto">
            <a:xfrm>
              <a:off x="1879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48" name="Oval 160"/>
            <p:cNvSpPr>
              <a:spLocks noChangeArrowheads="1"/>
            </p:cNvSpPr>
            <p:nvPr/>
          </p:nvSpPr>
          <p:spPr bwMode="auto">
            <a:xfrm>
              <a:off x="1915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49" name="Oval 161"/>
            <p:cNvSpPr>
              <a:spLocks noChangeArrowheads="1"/>
            </p:cNvSpPr>
            <p:nvPr/>
          </p:nvSpPr>
          <p:spPr bwMode="auto">
            <a:xfrm>
              <a:off x="1909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0" name="Oval 162"/>
            <p:cNvSpPr>
              <a:spLocks noChangeArrowheads="1"/>
            </p:cNvSpPr>
            <p:nvPr/>
          </p:nvSpPr>
          <p:spPr bwMode="auto">
            <a:xfrm>
              <a:off x="1957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1" name="Oval 163"/>
            <p:cNvSpPr>
              <a:spLocks noChangeArrowheads="1"/>
            </p:cNvSpPr>
            <p:nvPr/>
          </p:nvSpPr>
          <p:spPr bwMode="auto">
            <a:xfrm>
              <a:off x="1915" y="27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2" name="Oval 164"/>
            <p:cNvSpPr>
              <a:spLocks noChangeArrowheads="1"/>
            </p:cNvSpPr>
            <p:nvPr/>
          </p:nvSpPr>
          <p:spPr bwMode="auto">
            <a:xfrm>
              <a:off x="1901" y="27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3" name="Oval 165"/>
            <p:cNvSpPr>
              <a:spLocks noChangeArrowheads="1"/>
            </p:cNvSpPr>
            <p:nvPr/>
          </p:nvSpPr>
          <p:spPr bwMode="auto">
            <a:xfrm>
              <a:off x="1927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4" name="Oval 166"/>
            <p:cNvSpPr>
              <a:spLocks noChangeArrowheads="1"/>
            </p:cNvSpPr>
            <p:nvPr/>
          </p:nvSpPr>
          <p:spPr bwMode="auto">
            <a:xfrm>
              <a:off x="1785" y="27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55" name="Oval 167"/>
            <p:cNvSpPr>
              <a:spLocks noChangeArrowheads="1"/>
            </p:cNvSpPr>
            <p:nvPr/>
          </p:nvSpPr>
          <p:spPr bwMode="auto">
            <a:xfrm>
              <a:off x="1827" y="27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6" name="Oval 168"/>
            <p:cNvSpPr>
              <a:spLocks noChangeArrowheads="1"/>
            </p:cNvSpPr>
            <p:nvPr/>
          </p:nvSpPr>
          <p:spPr bwMode="auto">
            <a:xfrm>
              <a:off x="1785" y="27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7" name="Oval 169"/>
            <p:cNvSpPr>
              <a:spLocks noChangeArrowheads="1"/>
            </p:cNvSpPr>
            <p:nvPr/>
          </p:nvSpPr>
          <p:spPr bwMode="auto">
            <a:xfrm>
              <a:off x="1797" y="27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8" name="Oval 170"/>
            <p:cNvSpPr>
              <a:spLocks noChangeArrowheads="1"/>
            </p:cNvSpPr>
            <p:nvPr/>
          </p:nvSpPr>
          <p:spPr bwMode="auto">
            <a:xfrm>
              <a:off x="1797" y="27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59" name="Oval 171"/>
            <p:cNvSpPr>
              <a:spLocks noChangeArrowheads="1"/>
            </p:cNvSpPr>
            <p:nvPr/>
          </p:nvSpPr>
          <p:spPr bwMode="auto">
            <a:xfrm>
              <a:off x="1803" y="27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60" name="Oval 172"/>
            <p:cNvSpPr>
              <a:spLocks noChangeArrowheads="1"/>
            </p:cNvSpPr>
            <p:nvPr/>
          </p:nvSpPr>
          <p:spPr bwMode="auto">
            <a:xfrm>
              <a:off x="1797" y="27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1" name="Oval 173"/>
            <p:cNvSpPr>
              <a:spLocks noChangeArrowheads="1"/>
            </p:cNvSpPr>
            <p:nvPr/>
          </p:nvSpPr>
          <p:spPr bwMode="auto">
            <a:xfrm>
              <a:off x="1803" y="279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2" name="Oval 174"/>
            <p:cNvSpPr>
              <a:spLocks noChangeArrowheads="1"/>
            </p:cNvSpPr>
            <p:nvPr/>
          </p:nvSpPr>
          <p:spPr bwMode="auto">
            <a:xfrm>
              <a:off x="1789" y="279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3" name="Oval 175"/>
            <p:cNvSpPr>
              <a:spLocks noChangeArrowheads="1"/>
            </p:cNvSpPr>
            <p:nvPr/>
          </p:nvSpPr>
          <p:spPr bwMode="auto">
            <a:xfrm>
              <a:off x="1815" y="278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4" name="Oval 176"/>
            <p:cNvSpPr>
              <a:spLocks noChangeArrowheads="1"/>
            </p:cNvSpPr>
            <p:nvPr/>
          </p:nvSpPr>
          <p:spPr bwMode="auto">
            <a:xfrm>
              <a:off x="1797" y="27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5" name="Oval 177"/>
            <p:cNvSpPr>
              <a:spLocks noChangeArrowheads="1"/>
            </p:cNvSpPr>
            <p:nvPr/>
          </p:nvSpPr>
          <p:spPr bwMode="auto">
            <a:xfrm>
              <a:off x="1803" y="27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66" name="Oval 178"/>
            <p:cNvSpPr>
              <a:spLocks noChangeArrowheads="1"/>
            </p:cNvSpPr>
            <p:nvPr/>
          </p:nvSpPr>
          <p:spPr bwMode="auto">
            <a:xfrm>
              <a:off x="1797" y="27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7" name="Oval 179"/>
            <p:cNvSpPr>
              <a:spLocks noChangeArrowheads="1"/>
            </p:cNvSpPr>
            <p:nvPr/>
          </p:nvSpPr>
          <p:spPr bwMode="auto">
            <a:xfrm>
              <a:off x="1803" y="274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8" name="Oval 180"/>
            <p:cNvSpPr>
              <a:spLocks noChangeArrowheads="1"/>
            </p:cNvSpPr>
            <p:nvPr/>
          </p:nvSpPr>
          <p:spPr bwMode="auto">
            <a:xfrm>
              <a:off x="1789" y="274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69" name="Oval 181"/>
            <p:cNvSpPr>
              <a:spLocks noChangeArrowheads="1"/>
            </p:cNvSpPr>
            <p:nvPr/>
          </p:nvSpPr>
          <p:spPr bwMode="auto">
            <a:xfrm>
              <a:off x="1815" y="274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0" name="Oval 182"/>
            <p:cNvSpPr>
              <a:spLocks noChangeArrowheads="1"/>
            </p:cNvSpPr>
            <p:nvPr/>
          </p:nvSpPr>
          <p:spPr bwMode="auto">
            <a:xfrm>
              <a:off x="1791" y="279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1" name="Oval 183"/>
            <p:cNvSpPr>
              <a:spLocks noChangeArrowheads="1"/>
            </p:cNvSpPr>
            <p:nvPr/>
          </p:nvSpPr>
          <p:spPr bwMode="auto">
            <a:xfrm>
              <a:off x="1791" y="274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2" name="Oval 184"/>
            <p:cNvSpPr>
              <a:spLocks noChangeArrowheads="1"/>
            </p:cNvSpPr>
            <p:nvPr/>
          </p:nvSpPr>
          <p:spPr bwMode="auto">
            <a:xfrm>
              <a:off x="1893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73" name="Oval 185"/>
            <p:cNvSpPr>
              <a:spLocks noChangeArrowheads="1"/>
            </p:cNvSpPr>
            <p:nvPr/>
          </p:nvSpPr>
          <p:spPr bwMode="auto">
            <a:xfrm>
              <a:off x="1887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4" name="Oval 186"/>
            <p:cNvSpPr>
              <a:spLocks noChangeArrowheads="1"/>
            </p:cNvSpPr>
            <p:nvPr/>
          </p:nvSpPr>
          <p:spPr bwMode="auto">
            <a:xfrm>
              <a:off x="193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5" name="Oval 187"/>
            <p:cNvSpPr>
              <a:spLocks noChangeArrowheads="1"/>
            </p:cNvSpPr>
            <p:nvPr/>
          </p:nvSpPr>
          <p:spPr bwMode="auto">
            <a:xfrm>
              <a:off x="1893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6" name="Oval 188"/>
            <p:cNvSpPr>
              <a:spLocks noChangeArrowheads="1"/>
            </p:cNvSpPr>
            <p:nvPr/>
          </p:nvSpPr>
          <p:spPr bwMode="auto">
            <a:xfrm>
              <a:off x="1879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7" name="Oval 189"/>
            <p:cNvSpPr>
              <a:spLocks noChangeArrowheads="1"/>
            </p:cNvSpPr>
            <p:nvPr/>
          </p:nvSpPr>
          <p:spPr bwMode="auto">
            <a:xfrm>
              <a:off x="1905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78" name="Oval 190"/>
            <p:cNvSpPr>
              <a:spLocks noChangeArrowheads="1"/>
            </p:cNvSpPr>
            <p:nvPr/>
          </p:nvSpPr>
          <p:spPr bwMode="auto">
            <a:xfrm>
              <a:off x="1941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79" name="Oval 191"/>
            <p:cNvSpPr>
              <a:spLocks noChangeArrowheads="1"/>
            </p:cNvSpPr>
            <p:nvPr/>
          </p:nvSpPr>
          <p:spPr bwMode="auto">
            <a:xfrm>
              <a:off x="193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0" name="Oval 192"/>
            <p:cNvSpPr>
              <a:spLocks noChangeArrowheads="1"/>
            </p:cNvSpPr>
            <p:nvPr/>
          </p:nvSpPr>
          <p:spPr bwMode="auto">
            <a:xfrm>
              <a:off x="1941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1" name="Oval 193"/>
            <p:cNvSpPr>
              <a:spLocks noChangeArrowheads="1"/>
            </p:cNvSpPr>
            <p:nvPr/>
          </p:nvSpPr>
          <p:spPr bwMode="auto">
            <a:xfrm>
              <a:off x="1927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2" name="Oval 194"/>
            <p:cNvSpPr>
              <a:spLocks noChangeArrowheads="1"/>
            </p:cNvSpPr>
            <p:nvPr/>
          </p:nvSpPr>
          <p:spPr bwMode="auto">
            <a:xfrm>
              <a:off x="1953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3" name="Oval 195"/>
            <p:cNvSpPr>
              <a:spLocks noChangeArrowheads="1"/>
            </p:cNvSpPr>
            <p:nvPr/>
          </p:nvSpPr>
          <p:spPr bwMode="auto">
            <a:xfrm>
              <a:off x="1893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84" name="Oval 196"/>
            <p:cNvSpPr>
              <a:spLocks noChangeArrowheads="1"/>
            </p:cNvSpPr>
            <p:nvPr/>
          </p:nvSpPr>
          <p:spPr bwMode="auto">
            <a:xfrm>
              <a:off x="1887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5" name="Oval 197"/>
            <p:cNvSpPr>
              <a:spLocks noChangeArrowheads="1"/>
            </p:cNvSpPr>
            <p:nvPr/>
          </p:nvSpPr>
          <p:spPr bwMode="auto">
            <a:xfrm>
              <a:off x="1935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6" name="Oval 198"/>
            <p:cNvSpPr>
              <a:spLocks noChangeArrowheads="1"/>
            </p:cNvSpPr>
            <p:nvPr/>
          </p:nvSpPr>
          <p:spPr bwMode="auto">
            <a:xfrm>
              <a:off x="1893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7" name="Oval 199"/>
            <p:cNvSpPr>
              <a:spLocks noChangeArrowheads="1"/>
            </p:cNvSpPr>
            <p:nvPr/>
          </p:nvSpPr>
          <p:spPr bwMode="auto">
            <a:xfrm>
              <a:off x="1879" y="26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8" name="Oval 200"/>
            <p:cNvSpPr>
              <a:spLocks noChangeArrowheads="1"/>
            </p:cNvSpPr>
            <p:nvPr/>
          </p:nvSpPr>
          <p:spPr bwMode="auto">
            <a:xfrm>
              <a:off x="1905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89" name="Oval 201"/>
            <p:cNvSpPr>
              <a:spLocks noChangeArrowheads="1"/>
            </p:cNvSpPr>
            <p:nvPr/>
          </p:nvSpPr>
          <p:spPr bwMode="auto">
            <a:xfrm>
              <a:off x="1941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90" name="Oval 202"/>
            <p:cNvSpPr>
              <a:spLocks noChangeArrowheads="1"/>
            </p:cNvSpPr>
            <p:nvPr/>
          </p:nvSpPr>
          <p:spPr bwMode="auto">
            <a:xfrm>
              <a:off x="1935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1" name="Oval 203"/>
            <p:cNvSpPr>
              <a:spLocks noChangeArrowheads="1"/>
            </p:cNvSpPr>
            <p:nvPr/>
          </p:nvSpPr>
          <p:spPr bwMode="auto">
            <a:xfrm>
              <a:off x="1941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2" name="Oval 204"/>
            <p:cNvSpPr>
              <a:spLocks noChangeArrowheads="1"/>
            </p:cNvSpPr>
            <p:nvPr/>
          </p:nvSpPr>
          <p:spPr bwMode="auto">
            <a:xfrm>
              <a:off x="1927" y="27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3" name="Oval 205"/>
            <p:cNvSpPr>
              <a:spLocks noChangeArrowheads="1"/>
            </p:cNvSpPr>
            <p:nvPr/>
          </p:nvSpPr>
          <p:spPr bwMode="auto">
            <a:xfrm>
              <a:off x="1953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4" name="Oval 206"/>
            <p:cNvSpPr>
              <a:spLocks noChangeArrowheads="1"/>
            </p:cNvSpPr>
            <p:nvPr/>
          </p:nvSpPr>
          <p:spPr bwMode="auto">
            <a:xfrm>
              <a:off x="188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5" name="Oval 207"/>
            <p:cNvSpPr>
              <a:spLocks noChangeArrowheads="1"/>
            </p:cNvSpPr>
            <p:nvPr/>
          </p:nvSpPr>
          <p:spPr bwMode="auto">
            <a:xfrm>
              <a:off x="1887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096" name="Oval 208"/>
            <p:cNvSpPr>
              <a:spLocks noChangeArrowheads="1"/>
            </p:cNvSpPr>
            <p:nvPr/>
          </p:nvSpPr>
          <p:spPr bwMode="auto">
            <a:xfrm>
              <a:off x="188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7" name="Oval 209"/>
            <p:cNvSpPr>
              <a:spLocks noChangeArrowheads="1"/>
            </p:cNvSpPr>
            <p:nvPr/>
          </p:nvSpPr>
          <p:spPr bwMode="auto">
            <a:xfrm>
              <a:off x="1929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8" name="Oval 210"/>
            <p:cNvSpPr>
              <a:spLocks noChangeArrowheads="1"/>
            </p:cNvSpPr>
            <p:nvPr/>
          </p:nvSpPr>
          <p:spPr bwMode="auto">
            <a:xfrm>
              <a:off x="1899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99" name="Oval 211"/>
            <p:cNvSpPr>
              <a:spLocks noChangeArrowheads="1"/>
            </p:cNvSpPr>
            <p:nvPr/>
          </p:nvSpPr>
          <p:spPr bwMode="auto">
            <a:xfrm>
              <a:off x="1881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0" name="Oval 212"/>
            <p:cNvSpPr>
              <a:spLocks noChangeArrowheads="1"/>
            </p:cNvSpPr>
            <p:nvPr/>
          </p:nvSpPr>
          <p:spPr bwMode="auto">
            <a:xfrm>
              <a:off x="1887" y="27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01" name="Oval 213"/>
            <p:cNvSpPr>
              <a:spLocks noChangeArrowheads="1"/>
            </p:cNvSpPr>
            <p:nvPr/>
          </p:nvSpPr>
          <p:spPr bwMode="auto">
            <a:xfrm>
              <a:off x="1881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2" name="Oval 214"/>
            <p:cNvSpPr>
              <a:spLocks noChangeArrowheads="1"/>
            </p:cNvSpPr>
            <p:nvPr/>
          </p:nvSpPr>
          <p:spPr bwMode="auto">
            <a:xfrm>
              <a:off x="1929" y="27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3" name="Oval 215"/>
            <p:cNvSpPr>
              <a:spLocks noChangeArrowheads="1"/>
            </p:cNvSpPr>
            <p:nvPr/>
          </p:nvSpPr>
          <p:spPr bwMode="auto">
            <a:xfrm>
              <a:off x="1887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4" name="Oval 216"/>
            <p:cNvSpPr>
              <a:spLocks noChangeArrowheads="1"/>
            </p:cNvSpPr>
            <p:nvPr/>
          </p:nvSpPr>
          <p:spPr bwMode="auto">
            <a:xfrm>
              <a:off x="1873" y="27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5" name="Oval 217"/>
            <p:cNvSpPr>
              <a:spLocks noChangeArrowheads="1"/>
            </p:cNvSpPr>
            <p:nvPr/>
          </p:nvSpPr>
          <p:spPr bwMode="auto">
            <a:xfrm>
              <a:off x="1899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6" name="Oval 218"/>
            <p:cNvSpPr>
              <a:spLocks noChangeArrowheads="1"/>
            </p:cNvSpPr>
            <p:nvPr/>
          </p:nvSpPr>
          <p:spPr bwMode="auto">
            <a:xfrm>
              <a:off x="1797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07" name="Oval 219"/>
            <p:cNvSpPr>
              <a:spLocks noChangeArrowheads="1"/>
            </p:cNvSpPr>
            <p:nvPr/>
          </p:nvSpPr>
          <p:spPr bwMode="auto">
            <a:xfrm>
              <a:off x="1791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8" name="Oval 220"/>
            <p:cNvSpPr>
              <a:spLocks noChangeArrowheads="1"/>
            </p:cNvSpPr>
            <p:nvPr/>
          </p:nvSpPr>
          <p:spPr bwMode="auto">
            <a:xfrm>
              <a:off x="1839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09" name="Oval 221"/>
            <p:cNvSpPr>
              <a:spLocks noChangeArrowheads="1"/>
            </p:cNvSpPr>
            <p:nvPr/>
          </p:nvSpPr>
          <p:spPr bwMode="auto">
            <a:xfrm>
              <a:off x="1797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0" name="Oval 222"/>
            <p:cNvSpPr>
              <a:spLocks noChangeArrowheads="1"/>
            </p:cNvSpPr>
            <p:nvPr/>
          </p:nvSpPr>
          <p:spPr bwMode="auto">
            <a:xfrm>
              <a:off x="1809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1" name="Oval 223"/>
            <p:cNvSpPr>
              <a:spLocks noChangeArrowheads="1"/>
            </p:cNvSpPr>
            <p:nvPr/>
          </p:nvSpPr>
          <p:spPr bwMode="auto">
            <a:xfrm>
              <a:off x="184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12" name="Oval 224"/>
            <p:cNvSpPr>
              <a:spLocks noChangeArrowheads="1"/>
            </p:cNvSpPr>
            <p:nvPr/>
          </p:nvSpPr>
          <p:spPr bwMode="auto">
            <a:xfrm>
              <a:off x="1839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3" name="Oval 225"/>
            <p:cNvSpPr>
              <a:spLocks noChangeArrowheads="1"/>
            </p:cNvSpPr>
            <p:nvPr/>
          </p:nvSpPr>
          <p:spPr bwMode="auto">
            <a:xfrm>
              <a:off x="1845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4" name="Oval 226"/>
            <p:cNvSpPr>
              <a:spLocks noChangeArrowheads="1"/>
            </p:cNvSpPr>
            <p:nvPr/>
          </p:nvSpPr>
          <p:spPr bwMode="auto">
            <a:xfrm>
              <a:off x="1831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5" name="Oval 227"/>
            <p:cNvSpPr>
              <a:spLocks noChangeArrowheads="1"/>
            </p:cNvSpPr>
            <p:nvPr/>
          </p:nvSpPr>
          <p:spPr bwMode="auto">
            <a:xfrm>
              <a:off x="1857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6" name="Oval 228"/>
            <p:cNvSpPr>
              <a:spLocks noChangeArrowheads="1"/>
            </p:cNvSpPr>
            <p:nvPr/>
          </p:nvSpPr>
          <p:spPr bwMode="auto">
            <a:xfrm>
              <a:off x="1785" y="26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17" name="Oval 229"/>
            <p:cNvSpPr>
              <a:spLocks noChangeArrowheads="1"/>
            </p:cNvSpPr>
            <p:nvPr/>
          </p:nvSpPr>
          <p:spPr bwMode="auto">
            <a:xfrm>
              <a:off x="1839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8" name="Oval 230"/>
            <p:cNvSpPr>
              <a:spLocks noChangeArrowheads="1"/>
            </p:cNvSpPr>
            <p:nvPr/>
          </p:nvSpPr>
          <p:spPr bwMode="auto">
            <a:xfrm>
              <a:off x="1785" y="27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19" name="Oval 231"/>
            <p:cNvSpPr>
              <a:spLocks noChangeArrowheads="1"/>
            </p:cNvSpPr>
            <p:nvPr/>
          </p:nvSpPr>
          <p:spPr bwMode="auto">
            <a:xfrm>
              <a:off x="1797" y="271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0" name="Oval 232"/>
            <p:cNvSpPr>
              <a:spLocks noChangeArrowheads="1"/>
            </p:cNvSpPr>
            <p:nvPr/>
          </p:nvSpPr>
          <p:spPr bwMode="auto">
            <a:xfrm>
              <a:off x="1845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21" name="Oval 233"/>
            <p:cNvSpPr>
              <a:spLocks noChangeArrowheads="1"/>
            </p:cNvSpPr>
            <p:nvPr/>
          </p:nvSpPr>
          <p:spPr bwMode="auto">
            <a:xfrm>
              <a:off x="1839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2" name="Oval 234"/>
            <p:cNvSpPr>
              <a:spLocks noChangeArrowheads="1"/>
            </p:cNvSpPr>
            <p:nvPr/>
          </p:nvSpPr>
          <p:spPr bwMode="auto">
            <a:xfrm>
              <a:off x="1845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3" name="Oval 235"/>
            <p:cNvSpPr>
              <a:spLocks noChangeArrowheads="1"/>
            </p:cNvSpPr>
            <p:nvPr/>
          </p:nvSpPr>
          <p:spPr bwMode="auto">
            <a:xfrm>
              <a:off x="1831" y="26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4" name="Oval 236"/>
            <p:cNvSpPr>
              <a:spLocks noChangeArrowheads="1"/>
            </p:cNvSpPr>
            <p:nvPr/>
          </p:nvSpPr>
          <p:spPr bwMode="auto">
            <a:xfrm>
              <a:off x="1857" y="269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5" name="Oval 237"/>
            <p:cNvSpPr>
              <a:spLocks noChangeArrowheads="1"/>
            </p:cNvSpPr>
            <p:nvPr/>
          </p:nvSpPr>
          <p:spPr bwMode="auto">
            <a:xfrm>
              <a:off x="1785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6" name="Oval 238"/>
            <p:cNvSpPr>
              <a:spLocks noChangeArrowheads="1"/>
            </p:cNvSpPr>
            <p:nvPr/>
          </p:nvSpPr>
          <p:spPr bwMode="auto">
            <a:xfrm>
              <a:off x="179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27" name="Oval 239"/>
            <p:cNvSpPr>
              <a:spLocks noChangeArrowheads="1"/>
            </p:cNvSpPr>
            <p:nvPr/>
          </p:nvSpPr>
          <p:spPr bwMode="auto">
            <a:xfrm>
              <a:off x="1785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8" name="Oval 240"/>
            <p:cNvSpPr>
              <a:spLocks noChangeArrowheads="1"/>
            </p:cNvSpPr>
            <p:nvPr/>
          </p:nvSpPr>
          <p:spPr bwMode="auto">
            <a:xfrm>
              <a:off x="1833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29" name="Oval 241"/>
            <p:cNvSpPr>
              <a:spLocks noChangeArrowheads="1"/>
            </p:cNvSpPr>
            <p:nvPr/>
          </p:nvSpPr>
          <p:spPr bwMode="auto">
            <a:xfrm>
              <a:off x="1803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0" name="Oval 242"/>
            <p:cNvSpPr>
              <a:spLocks noChangeArrowheads="1"/>
            </p:cNvSpPr>
            <p:nvPr/>
          </p:nvSpPr>
          <p:spPr bwMode="auto">
            <a:xfrm>
              <a:off x="1833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1" name="Oval 243"/>
            <p:cNvSpPr>
              <a:spLocks noChangeArrowheads="1"/>
            </p:cNvSpPr>
            <p:nvPr/>
          </p:nvSpPr>
          <p:spPr bwMode="auto">
            <a:xfrm>
              <a:off x="1791" y="27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2" name="Oval 244"/>
            <p:cNvSpPr>
              <a:spLocks noChangeArrowheads="1"/>
            </p:cNvSpPr>
            <p:nvPr/>
          </p:nvSpPr>
          <p:spPr bwMode="auto">
            <a:xfrm>
              <a:off x="1791" y="27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3" name="Oval 245"/>
            <p:cNvSpPr>
              <a:spLocks noChangeArrowheads="1"/>
            </p:cNvSpPr>
            <p:nvPr/>
          </p:nvSpPr>
          <p:spPr bwMode="auto">
            <a:xfrm>
              <a:off x="1969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4" name="Oval 246"/>
            <p:cNvSpPr>
              <a:spLocks noChangeArrowheads="1"/>
            </p:cNvSpPr>
            <p:nvPr/>
          </p:nvSpPr>
          <p:spPr bwMode="auto">
            <a:xfrm>
              <a:off x="1981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5" name="Oval 247"/>
            <p:cNvSpPr>
              <a:spLocks noChangeArrowheads="1"/>
            </p:cNvSpPr>
            <p:nvPr/>
          </p:nvSpPr>
          <p:spPr bwMode="auto">
            <a:xfrm>
              <a:off x="193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6" name="Oval 248"/>
            <p:cNvSpPr>
              <a:spLocks noChangeArrowheads="1"/>
            </p:cNvSpPr>
            <p:nvPr/>
          </p:nvSpPr>
          <p:spPr bwMode="auto">
            <a:xfrm>
              <a:off x="1941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37" name="Oval 249"/>
            <p:cNvSpPr>
              <a:spLocks noChangeArrowheads="1"/>
            </p:cNvSpPr>
            <p:nvPr/>
          </p:nvSpPr>
          <p:spPr bwMode="auto">
            <a:xfrm>
              <a:off x="193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8" name="Oval 250"/>
            <p:cNvSpPr>
              <a:spLocks noChangeArrowheads="1"/>
            </p:cNvSpPr>
            <p:nvPr/>
          </p:nvSpPr>
          <p:spPr bwMode="auto">
            <a:xfrm>
              <a:off x="1953" y="28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39" name="Oval 251"/>
            <p:cNvSpPr>
              <a:spLocks noChangeArrowheads="1"/>
            </p:cNvSpPr>
            <p:nvPr/>
          </p:nvSpPr>
          <p:spPr bwMode="auto">
            <a:xfrm>
              <a:off x="1929" y="28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0" name="Oval 252"/>
            <p:cNvSpPr>
              <a:spLocks noChangeArrowheads="1"/>
            </p:cNvSpPr>
            <p:nvPr/>
          </p:nvSpPr>
          <p:spPr bwMode="auto">
            <a:xfrm>
              <a:off x="187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1" name="Oval 253"/>
            <p:cNvSpPr>
              <a:spLocks noChangeArrowheads="1"/>
            </p:cNvSpPr>
            <p:nvPr/>
          </p:nvSpPr>
          <p:spPr bwMode="auto">
            <a:xfrm>
              <a:off x="1881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42" name="Oval 254"/>
            <p:cNvSpPr>
              <a:spLocks noChangeArrowheads="1"/>
            </p:cNvSpPr>
            <p:nvPr/>
          </p:nvSpPr>
          <p:spPr bwMode="auto">
            <a:xfrm>
              <a:off x="187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3" name="Oval 255"/>
            <p:cNvSpPr>
              <a:spLocks noChangeArrowheads="1"/>
            </p:cNvSpPr>
            <p:nvPr/>
          </p:nvSpPr>
          <p:spPr bwMode="auto">
            <a:xfrm>
              <a:off x="1893" y="28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4" name="Oval 256"/>
            <p:cNvSpPr>
              <a:spLocks noChangeArrowheads="1"/>
            </p:cNvSpPr>
            <p:nvPr/>
          </p:nvSpPr>
          <p:spPr bwMode="auto">
            <a:xfrm>
              <a:off x="1869" y="28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5" name="Oval 257"/>
            <p:cNvSpPr>
              <a:spLocks noChangeArrowheads="1"/>
            </p:cNvSpPr>
            <p:nvPr/>
          </p:nvSpPr>
          <p:spPr bwMode="auto">
            <a:xfrm>
              <a:off x="1875" y="28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6" name="Oval 258"/>
            <p:cNvSpPr>
              <a:spLocks noChangeArrowheads="1"/>
            </p:cNvSpPr>
            <p:nvPr/>
          </p:nvSpPr>
          <p:spPr bwMode="auto">
            <a:xfrm>
              <a:off x="1881" y="28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47" name="Oval 259"/>
            <p:cNvSpPr>
              <a:spLocks noChangeArrowheads="1"/>
            </p:cNvSpPr>
            <p:nvPr/>
          </p:nvSpPr>
          <p:spPr bwMode="auto">
            <a:xfrm>
              <a:off x="1875" y="28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8" name="Oval 260"/>
            <p:cNvSpPr>
              <a:spLocks noChangeArrowheads="1"/>
            </p:cNvSpPr>
            <p:nvPr/>
          </p:nvSpPr>
          <p:spPr bwMode="auto">
            <a:xfrm>
              <a:off x="1893" y="28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49" name="Oval 261"/>
            <p:cNvSpPr>
              <a:spLocks noChangeArrowheads="1"/>
            </p:cNvSpPr>
            <p:nvPr/>
          </p:nvSpPr>
          <p:spPr bwMode="auto">
            <a:xfrm>
              <a:off x="1869" y="28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0" name="Oval 262"/>
            <p:cNvSpPr>
              <a:spLocks noChangeArrowheads="1"/>
            </p:cNvSpPr>
            <p:nvPr/>
          </p:nvSpPr>
          <p:spPr bwMode="auto">
            <a:xfrm>
              <a:off x="1971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1" name="Oval 263"/>
            <p:cNvSpPr>
              <a:spLocks noChangeArrowheads="1"/>
            </p:cNvSpPr>
            <p:nvPr/>
          </p:nvSpPr>
          <p:spPr bwMode="auto">
            <a:xfrm>
              <a:off x="1977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52" name="Oval 264"/>
            <p:cNvSpPr>
              <a:spLocks noChangeArrowheads="1"/>
            </p:cNvSpPr>
            <p:nvPr/>
          </p:nvSpPr>
          <p:spPr bwMode="auto">
            <a:xfrm>
              <a:off x="1971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3" name="Oval 265"/>
            <p:cNvSpPr>
              <a:spLocks noChangeArrowheads="1"/>
            </p:cNvSpPr>
            <p:nvPr/>
          </p:nvSpPr>
          <p:spPr bwMode="auto">
            <a:xfrm>
              <a:off x="1989" y="28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4" name="Oval 266"/>
            <p:cNvSpPr>
              <a:spLocks noChangeArrowheads="1"/>
            </p:cNvSpPr>
            <p:nvPr/>
          </p:nvSpPr>
          <p:spPr bwMode="auto">
            <a:xfrm>
              <a:off x="1965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5" name="Oval 267"/>
            <p:cNvSpPr>
              <a:spLocks noChangeArrowheads="1"/>
            </p:cNvSpPr>
            <p:nvPr/>
          </p:nvSpPr>
          <p:spPr bwMode="auto">
            <a:xfrm>
              <a:off x="1935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6" name="Oval 268"/>
            <p:cNvSpPr>
              <a:spLocks noChangeArrowheads="1"/>
            </p:cNvSpPr>
            <p:nvPr/>
          </p:nvSpPr>
          <p:spPr bwMode="auto">
            <a:xfrm>
              <a:off x="1941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57" name="Oval 269"/>
            <p:cNvSpPr>
              <a:spLocks noChangeArrowheads="1"/>
            </p:cNvSpPr>
            <p:nvPr/>
          </p:nvSpPr>
          <p:spPr bwMode="auto">
            <a:xfrm>
              <a:off x="1935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8" name="Oval 270"/>
            <p:cNvSpPr>
              <a:spLocks noChangeArrowheads="1"/>
            </p:cNvSpPr>
            <p:nvPr/>
          </p:nvSpPr>
          <p:spPr bwMode="auto">
            <a:xfrm>
              <a:off x="1953" y="279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59" name="Oval 271"/>
            <p:cNvSpPr>
              <a:spLocks noChangeArrowheads="1"/>
            </p:cNvSpPr>
            <p:nvPr/>
          </p:nvSpPr>
          <p:spPr bwMode="auto">
            <a:xfrm>
              <a:off x="1929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0" name="Oval 272"/>
            <p:cNvSpPr>
              <a:spLocks noChangeArrowheads="1"/>
            </p:cNvSpPr>
            <p:nvPr/>
          </p:nvSpPr>
          <p:spPr bwMode="auto">
            <a:xfrm>
              <a:off x="1828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61" name="Oval 273"/>
            <p:cNvSpPr>
              <a:spLocks noChangeArrowheads="1"/>
            </p:cNvSpPr>
            <p:nvPr/>
          </p:nvSpPr>
          <p:spPr bwMode="auto">
            <a:xfrm>
              <a:off x="1822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2" name="Oval 274"/>
            <p:cNvSpPr>
              <a:spLocks noChangeArrowheads="1"/>
            </p:cNvSpPr>
            <p:nvPr/>
          </p:nvSpPr>
          <p:spPr bwMode="auto">
            <a:xfrm>
              <a:off x="1870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3" name="Oval 275"/>
            <p:cNvSpPr>
              <a:spLocks noChangeArrowheads="1"/>
            </p:cNvSpPr>
            <p:nvPr/>
          </p:nvSpPr>
          <p:spPr bwMode="auto">
            <a:xfrm>
              <a:off x="1828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4" name="Oval 276"/>
            <p:cNvSpPr>
              <a:spLocks noChangeArrowheads="1"/>
            </p:cNvSpPr>
            <p:nvPr/>
          </p:nvSpPr>
          <p:spPr bwMode="auto">
            <a:xfrm>
              <a:off x="1814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5" name="Oval 277"/>
            <p:cNvSpPr>
              <a:spLocks noChangeArrowheads="1"/>
            </p:cNvSpPr>
            <p:nvPr/>
          </p:nvSpPr>
          <p:spPr bwMode="auto">
            <a:xfrm>
              <a:off x="1840" y="26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6" name="Oval 278"/>
            <p:cNvSpPr>
              <a:spLocks noChangeArrowheads="1"/>
            </p:cNvSpPr>
            <p:nvPr/>
          </p:nvSpPr>
          <p:spPr bwMode="auto">
            <a:xfrm>
              <a:off x="1924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67" name="Oval 279"/>
            <p:cNvSpPr>
              <a:spLocks noChangeArrowheads="1"/>
            </p:cNvSpPr>
            <p:nvPr/>
          </p:nvSpPr>
          <p:spPr bwMode="auto">
            <a:xfrm>
              <a:off x="1918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8" name="Oval 280"/>
            <p:cNvSpPr>
              <a:spLocks noChangeArrowheads="1"/>
            </p:cNvSpPr>
            <p:nvPr/>
          </p:nvSpPr>
          <p:spPr bwMode="auto">
            <a:xfrm>
              <a:off x="1966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69" name="Oval 281"/>
            <p:cNvSpPr>
              <a:spLocks noChangeArrowheads="1"/>
            </p:cNvSpPr>
            <p:nvPr/>
          </p:nvSpPr>
          <p:spPr bwMode="auto">
            <a:xfrm>
              <a:off x="1924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0" name="Oval 282"/>
            <p:cNvSpPr>
              <a:spLocks noChangeArrowheads="1"/>
            </p:cNvSpPr>
            <p:nvPr/>
          </p:nvSpPr>
          <p:spPr bwMode="auto">
            <a:xfrm>
              <a:off x="1910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1" name="Oval 283"/>
            <p:cNvSpPr>
              <a:spLocks noChangeArrowheads="1"/>
            </p:cNvSpPr>
            <p:nvPr/>
          </p:nvSpPr>
          <p:spPr bwMode="auto">
            <a:xfrm>
              <a:off x="1936" y="26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2" name="Oval 284"/>
            <p:cNvSpPr>
              <a:spLocks noChangeArrowheads="1"/>
            </p:cNvSpPr>
            <p:nvPr/>
          </p:nvSpPr>
          <p:spPr bwMode="auto">
            <a:xfrm>
              <a:off x="1972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73" name="Oval 285"/>
            <p:cNvSpPr>
              <a:spLocks noChangeArrowheads="1"/>
            </p:cNvSpPr>
            <p:nvPr/>
          </p:nvSpPr>
          <p:spPr bwMode="auto">
            <a:xfrm>
              <a:off x="1966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4" name="Oval 286"/>
            <p:cNvSpPr>
              <a:spLocks noChangeArrowheads="1"/>
            </p:cNvSpPr>
            <p:nvPr/>
          </p:nvSpPr>
          <p:spPr bwMode="auto">
            <a:xfrm>
              <a:off x="1972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5" name="Oval 287"/>
            <p:cNvSpPr>
              <a:spLocks noChangeArrowheads="1"/>
            </p:cNvSpPr>
            <p:nvPr/>
          </p:nvSpPr>
          <p:spPr bwMode="auto">
            <a:xfrm>
              <a:off x="1958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6" name="Oval 288"/>
            <p:cNvSpPr>
              <a:spLocks noChangeArrowheads="1"/>
            </p:cNvSpPr>
            <p:nvPr/>
          </p:nvSpPr>
          <p:spPr bwMode="auto">
            <a:xfrm>
              <a:off x="1972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77" name="Oval 289"/>
            <p:cNvSpPr>
              <a:spLocks noChangeArrowheads="1"/>
            </p:cNvSpPr>
            <p:nvPr/>
          </p:nvSpPr>
          <p:spPr bwMode="auto">
            <a:xfrm>
              <a:off x="1966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8" name="Oval 290"/>
            <p:cNvSpPr>
              <a:spLocks noChangeArrowheads="1"/>
            </p:cNvSpPr>
            <p:nvPr/>
          </p:nvSpPr>
          <p:spPr bwMode="auto">
            <a:xfrm>
              <a:off x="1972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79" name="Oval 291"/>
            <p:cNvSpPr>
              <a:spLocks noChangeArrowheads="1"/>
            </p:cNvSpPr>
            <p:nvPr/>
          </p:nvSpPr>
          <p:spPr bwMode="auto">
            <a:xfrm>
              <a:off x="1958" y="26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0" name="Oval 292"/>
            <p:cNvSpPr>
              <a:spLocks noChangeArrowheads="1"/>
            </p:cNvSpPr>
            <p:nvPr/>
          </p:nvSpPr>
          <p:spPr bwMode="auto">
            <a:xfrm>
              <a:off x="1966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1" name="Oval 293"/>
            <p:cNvSpPr>
              <a:spLocks noChangeArrowheads="1"/>
            </p:cNvSpPr>
            <p:nvPr/>
          </p:nvSpPr>
          <p:spPr bwMode="auto">
            <a:xfrm>
              <a:off x="1924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82" name="Oval 294"/>
            <p:cNvSpPr>
              <a:spLocks noChangeArrowheads="1"/>
            </p:cNvSpPr>
            <p:nvPr/>
          </p:nvSpPr>
          <p:spPr bwMode="auto">
            <a:xfrm>
              <a:off x="1918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3" name="Oval 295"/>
            <p:cNvSpPr>
              <a:spLocks noChangeArrowheads="1"/>
            </p:cNvSpPr>
            <p:nvPr/>
          </p:nvSpPr>
          <p:spPr bwMode="auto">
            <a:xfrm>
              <a:off x="1966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4" name="Oval 296"/>
            <p:cNvSpPr>
              <a:spLocks noChangeArrowheads="1"/>
            </p:cNvSpPr>
            <p:nvPr/>
          </p:nvSpPr>
          <p:spPr bwMode="auto">
            <a:xfrm>
              <a:off x="1924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5" name="Oval 297"/>
            <p:cNvSpPr>
              <a:spLocks noChangeArrowheads="1"/>
            </p:cNvSpPr>
            <p:nvPr/>
          </p:nvSpPr>
          <p:spPr bwMode="auto">
            <a:xfrm>
              <a:off x="1910" y="26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6" name="Oval 298"/>
            <p:cNvSpPr>
              <a:spLocks noChangeArrowheads="1"/>
            </p:cNvSpPr>
            <p:nvPr/>
          </p:nvSpPr>
          <p:spPr bwMode="auto">
            <a:xfrm>
              <a:off x="1936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7" name="Oval 299"/>
            <p:cNvSpPr>
              <a:spLocks noChangeArrowheads="1"/>
            </p:cNvSpPr>
            <p:nvPr/>
          </p:nvSpPr>
          <p:spPr bwMode="auto">
            <a:xfrm>
              <a:off x="1876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88" name="Oval 300"/>
            <p:cNvSpPr>
              <a:spLocks noChangeArrowheads="1"/>
            </p:cNvSpPr>
            <p:nvPr/>
          </p:nvSpPr>
          <p:spPr bwMode="auto">
            <a:xfrm>
              <a:off x="1870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89" name="Oval 301"/>
            <p:cNvSpPr>
              <a:spLocks noChangeArrowheads="1"/>
            </p:cNvSpPr>
            <p:nvPr/>
          </p:nvSpPr>
          <p:spPr bwMode="auto">
            <a:xfrm>
              <a:off x="1918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0" name="Oval 302"/>
            <p:cNvSpPr>
              <a:spLocks noChangeArrowheads="1"/>
            </p:cNvSpPr>
            <p:nvPr/>
          </p:nvSpPr>
          <p:spPr bwMode="auto">
            <a:xfrm>
              <a:off x="1876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1" name="Oval 303"/>
            <p:cNvSpPr>
              <a:spLocks noChangeArrowheads="1"/>
            </p:cNvSpPr>
            <p:nvPr/>
          </p:nvSpPr>
          <p:spPr bwMode="auto">
            <a:xfrm>
              <a:off x="1862" y="26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2" name="Oval 304"/>
            <p:cNvSpPr>
              <a:spLocks noChangeArrowheads="1"/>
            </p:cNvSpPr>
            <p:nvPr/>
          </p:nvSpPr>
          <p:spPr bwMode="auto">
            <a:xfrm>
              <a:off x="1888" y="266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3" name="Oval 305"/>
            <p:cNvSpPr>
              <a:spLocks noChangeArrowheads="1"/>
            </p:cNvSpPr>
            <p:nvPr/>
          </p:nvSpPr>
          <p:spPr bwMode="auto">
            <a:xfrm>
              <a:off x="1832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4" name="Oval 306"/>
            <p:cNvSpPr>
              <a:spLocks noChangeArrowheads="1"/>
            </p:cNvSpPr>
            <p:nvPr/>
          </p:nvSpPr>
          <p:spPr bwMode="auto">
            <a:xfrm>
              <a:off x="1802" y="26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5" name="Oval 307"/>
            <p:cNvSpPr>
              <a:spLocks noChangeArrowheads="1"/>
            </p:cNvSpPr>
            <p:nvPr/>
          </p:nvSpPr>
          <p:spPr bwMode="auto">
            <a:xfrm>
              <a:off x="1794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196" name="Oval 308"/>
            <p:cNvSpPr>
              <a:spLocks noChangeArrowheads="1"/>
            </p:cNvSpPr>
            <p:nvPr/>
          </p:nvSpPr>
          <p:spPr bwMode="auto">
            <a:xfrm>
              <a:off x="1836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7" name="Oval 309"/>
            <p:cNvSpPr>
              <a:spLocks noChangeArrowheads="1"/>
            </p:cNvSpPr>
            <p:nvPr/>
          </p:nvSpPr>
          <p:spPr bwMode="auto">
            <a:xfrm>
              <a:off x="1794" y="26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8" name="Oval 310"/>
            <p:cNvSpPr>
              <a:spLocks noChangeArrowheads="1"/>
            </p:cNvSpPr>
            <p:nvPr/>
          </p:nvSpPr>
          <p:spPr bwMode="auto">
            <a:xfrm>
              <a:off x="1806" y="26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199" name="Oval 311"/>
            <p:cNvSpPr>
              <a:spLocks noChangeArrowheads="1"/>
            </p:cNvSpPr>
            <p:nvPr/>
          </p:nvSpPr>
          <p:spPr bwMode="auto">
            <a:xfrm>
              <a:off x="1794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00" name="Oval 312"/>
            <p:cNvSpPr>
              <a:spLocks noChangeArrowheads="1"/>
            </p:cNvSpPr>
            <p:nvPr/>
          </p:nvSpPr>
          <p:spPr bwMode="auto">
            <a:xfrm>
              <a:off x="1836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1" name="Oval 313"/>
            <p:cNvSpPr>
              <a:spLocks noChangeArrowheads="1"/>
            </p:cNvSpPr>
            <p:nvPr/>
          </p:nvSpPr>
          <p:spPr bwMode="auto">
            <a:xfrm>
              <a:off x="1794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2" name="Oval 314"/>
            <p:cNvSpPr>
              <a:spLocks noChangeArrowheads="1"/>
            </p:cNvSpPr>
            <p:nvPr/>
          </p:nvSpPr>
          <p:spPr bwMode="auto">
            <a:xfrm>
              <a:off x="1806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3" name="Oval 315"/>
            <p:cNvSpPr>
              <a:spLocks noChangeArrowheads="1"/>
            </p:cNvSpPr>
            <p:nvPr/>
          </p:nvSpPr>
          <p:spPr bwMode="auto">
            <a:xfrm>
              <a:off x="1828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04" name="Oval 316"/>
            <p:cNvSpPr>
              <a:spLocks noChangeArrowheads="1"/>
            </p:cNvSpPr>
            <p:nvPr/>
          </p:nvSpPr>
          <p:spPr bwMode="auto">
            <a:xfrm>
              <a:off x="1822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5" name="Oval 317"/>
            <p:cNvSpPr>
              <a:spLocks noChangeArrowheads="1"/>
            </p:cNvSpPr>
            <p:nvPr/>
          </p:nvSpPr>
          <p:spPr bwMode="auto">
            <a:xfrm>
              <a:off x="1870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6" name="Oval 318"/>
            <p:cNvSpPr>
              <a:spLocks noChangeArrowheads="1"/>
            </p:cNvSpPr>
            <p:nvPr/>
          </p:nvSpPr>
          <p:spPr bwMode="auto">
            <a:xfrm>
              <a:off x="1828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7" name="Oval 319"/>
            <p:cNvSpPr>
              <a:spLocks noChangeArrowheads="1"/>
            </p:cNvSpPr>
            <p:nvPr/>
          </p:nvSpPr>
          <p:spPr bwMode="auto">
            <a:xfrm>
              <a:off x="1814" y="26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8" name="Oval 320"/>
            <p:cNvSpPr>
              <a:spLocks noChangeArrowheads="1"/>
            </p:cNvSpPr>
            <p:nvPr/>
          </p:nvSpPr>
          <p:spPr bwMode="auto">
            <a:xfrm>
              <a:off x="1840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09" name="Oval 321"/>
            <p:cNvSpPr>
              <a:spLocks noChangeArrowheads="1"/>
            </p:cNvSpPr>
            <p:nvPr/>
          </p:nvSpPr>
          <p:spPr bwMode="auto">
            <a:xfrm>
              <a:off x="1842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10" name="Oval 322"/>
            <p:cNvSpPr>
              <a:spLocks noChangeArrowheads="1"/>
            </p:cNvSpPr>
            <p:nvPr/>
          </p:nvSpPr>
          <p:spPr bwMode="auto">
            <a:xfrm>
              <a:off x="1836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1" name="Oval 323"/>
            <p:cNvSpPr>
              <a:spLocks noChangeArrowheads="1"/>
            </p:cNvSpPr>
            <p:nvPr/>
          </p:nvSpPr>
          <p:spPr bwMode="auto">
            <a:xfrm>
              <a:off x="1884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2" name="Oval 324"/>
            <p:cNvSpPr>
              <a:spLocks noChangeArrowheads="1"/>
            </p:cNvSpPr>
            <p:nvPr/>
          </p:nvSpPr>
          <p:spPr bwMode="auto">
            <a:xfrm>
              <a:off x="1924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13" name="Oval 325"/>
            <p:cNvSpPr>
              <a:spLocks noChangeArrowheads="1"/>
            </p:cNvSpPr>
            <p:nvPr/>
          </p:nvSpPr>
          <p:spPr bwMode="auto">
            <a:xfrm>
              <a:off x="191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4" name="Oval 326"/>
            <p:cNvSpPr>
              <a:spLocks noChangeArrowheads="1"/>
            </p:cNvSpPr>
            <p:nvPr/>
          </p:nvSpPr>
          <p:spPr bwMode="auto">
            <a:xfrm>
              <a:off x="1966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5" name="Oval 327"/>
            <p:cNvSpPr>
              <a:spLocks noChangeArrowheads="1"/>
            </p:cNvSpPr>
            <p:nvPr/>
          </p:nvSpPr>
          <p:spPr bwMode="auto">
            <a:xfrm>
              <a:off x="1924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6" name="Oval 328"/>
            <p:cNvSpPr>
              <a:spLocks noChangeArrowheads="1"/>
            </p:cNvSpPr>
            <p:nvPr/>
          </p:nvSpPr>
          <p:spPr bwMode="auto">
            <a:xfrm>
              <a:off x="1910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7" name="Oval 329"/>
            <p:cNvSpPr>
              <a:spLocks noChangeArrowheads="1"/>
            </p:cNvSpPr>
            <p:nvPr/>
          </p:nvSpPr>
          <p:spPr bwMode="auto">
            <a:xfrm>
              <a:off x="1936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18" name="Oval 330"/>
            <p:cNvSpPr>
              <a:spLocks noChangeArrowheads="1"/>
            </p:cNvSpPr>
            <p:nvPr/>
          </p:nvSpPr>
          <p:spPr bwMode="auto">
            <a:xfrm>
              <a:off x="1972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19" name="Oval 331"/>
            <p:cNvSpPr>
              <a:spLocks noChangeArrowheads="1"/>
            </p:cNvSpPr>
            <p:nvPr/>
          </p:nvSpPr>
          <p:spPr bwMode="auto">
            <a:xfrm>
              <a:off x="1966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0" name="Oval 332"/>
            <p:cNvSpPr>
              <a:spLocks noChangeArrowheads="1"/>
            </p:cNvSpPr>
            <p:nvPr/>
          </p:nvSpPr>
          <p:spPr bwMode="auto">
            <a:xfrm>
              <a:off x="1972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1" name="Oval 333"/>
            <p:cNvSpPr>
              <a:spLocks noChangeArrowheads="1"/>
            </p:cNvSpPr>
            <p:nvPr/>
          </p:nvSpPr>
          <p:spPr bwMode="auto">
            <a:xfrm>
              <a:off x="1958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2" name="Oval 334"/>
            <p:cNvSpPr>
              <a:spLocks noChangeArrowheads="1"/>
            </p:cNvSpPr>
            <p:nvPr/>
          </p:nvSpPr>
          <p:spPr bwMode="auto">
            <a:xfrm>
              <a:off x="1842" y="26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23" name="Oval 335"/>
            <p:cNvSpPr>
              <a:spLocks noChangeArrowheads="1"/>
            </p:cNvSpPr>
            <p:nvPr/>
          </p:nvSpPr>
          <p:spPr bwMode="auto">
            <a:xfrm>
              <a:off x="1836" y="26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4" name="Oval 336"/>
            <p:cNvSpPr>
              <a:spLocks noChangeArrowheads="1"/>
            </p:cNvSpPr>
            <p:nvPr/>
          </p:nvSpPr>
          <p:spPr bwMode="auto">
            <a:xfrm>
              <a:off x="1884" y="26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5" name="Oval 337"/>
            <p:cNvSpPr>
              <a:spLocks noChangeArrowheads="1"/>
            </p:cNvSpPr>
            <p:nvPr/>
          </p:nvSpPr>
          <p:spPr bwMode="auto">
            <a:xfrm>
              <a:off x="1842" y="26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6" name="Oval 338"/>
            <p:cNvSpPr>
              <a:spLocks noChangeArrowheads="1"/>
            </p:cNvSpPr>
            <p:nvPr/>
          </p:nvSpPr>
          <p:spPr bwMode="auto">
            <a:xfrm>
              <a:off x="1828" y="26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7" name="Oval 339"/>
            <p:cNvSpPr>
              <a:spLocks noChangeArrowheads="1"/>
            </p:cNvSpPr>
            <p:nvPr/>
          </p:nvSpPr>
          <p:spPr bwMode="auto">
            <a:xfrm>
              <a:off x="1854" y="26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8" name="Oval 340"/>
            <p:cNvSpPr>
              <a:spLocks noChangeArrowheads="1"/>
            </p:cNvSpPr>
            <p:nvPr/>
          </p:nvSpPr>
          <p:spPr bwMode="auto">
            <a:xfrm>
              <a:off x="1816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29" name="Oval 341"/>
            <p:cNvSpPr>
              <a:spLocks noChangeArrowheads="1"/>
            </p:cNvSpPr>
            <p:nvPr/>
          </p:nvSpPr>
          <p:spPr bwMode="auto">
            <a:xfrm>
              <a:off x="1870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30" name="Oval 342"/>
            <p:cNvSpPr>
              <a:spLocks noChangeArrowheads="1"/>
            </p:cNvSpPr>
            <p:nvPr/>
          </p:nvSpPr>
          <p:spPr bwMode="auto">
            <a:xfrm>
              <a:off x="1864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1" name="Oval 343"/>
            <p:cNvSpPr>
              <a:spLocks noChangeArrowheads="1"/>
            </p:cNvSpPr>
            <p:nvPr/>
          </p:nvSpPr>
          <p:spPr bwMode="auto">
            <a:xfrm>
              <a:off x="1912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2" name="Oval 344"/>
            <p:cNvSpPr>
              <a:spLocks noChangeArrowheads="1"/>
            </p:cNvSpPr>
            <p:nvPr/>
          </p:nvSpPr>
          <p:spPr bwMode="auto">
            <a:xfrm>
              <a:off x="1870" y="26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1856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4" name="Oval 346"/>
            <p:cNvSpPr>
              <a:spLocks noChangeArrowheads="1"/>
            </p:cNvSpPr>
            <p:nvPr/>
          </p:nvSpPr>
          <p:spPr bwMode="auto">
            <a:xfrm>
              <a:off x="1882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5" name="Oval 347"/>
            <p:cNvSpPr>
              <a:spLocks noChangeArrowheads="1"/>
            </p:cNvSpPr>
            <p:nvPr/>
          </p:nvSpPr>
          <p:spPr bwMode="auto">
            <a:xfrm>
              <a:off x="1918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36" name="Oval 348"/>
            <p:cNvSpPr>
              <a:spLocks noChangeArrowheads="1"/>
            </p:cNvSpPr>
            <p:nvPr/>
          </p:nvSpPr>
          <p:spPr bwMode="auto">
            <a:xfrm>
              <a:off x="1912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7" name="Oval 349"/>
            <p:cNvSpPr>
              <a:spLocks noChangeArrowheads="1"/>
            </p:cNvSpPr>
            <p:nvPr/>
          </p:nvSpPr>
          <p:spPr bwMode="auto">
            <a:xfrm>
              <a:off x="1960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8" name="Oval 350"/>
            <p:cNvSpPr>
              <a:spLocks noChangeArrowheads="1"/>
            </p:cNvSpPr>
            <p:nvPr/>
          </p:nvSpPr>
          <p:spPr bwMode="auto">
            <a:xfrm>
              <a:off x="1918" y="26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9" name="Oval 351"/>
            <p:cNvSpPr>
              <a:spLocks noChangeArrowheads="1"/>
            </p:cNvSpPr>
            <p:nvPr/>
          </p:nvSpPr>
          <p:spPr bwMode="auto">
            <a:xfrm>
              <a:off x="1904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0" name="Oval 352"/>
            <p:cNvSpPr>
              <a:spLocks noChangeArrowheads="1"/>
            </p:cNvSpPr>
            <p:nvPr/>
          </p:nvSpPr>
          <p:spPr bwMode="auto">
            <a:xfrm>
              <a:off x="1930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1" name="Oval 353"/>
            <p:cNvSpPr>
              <a:spLocks noChangeArrowheads="1"/>
            </p:cNvSpPr>
            <p:nvPr/>
          </p:nvSpPr>
          <p:spPr bwMode="auto">
            <a:xfrm>
              <a:off x="1918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42" name="Oval 354"/>
            <p:cNvSpPr>
              <a:spLocks noChangeArrowheads="1"/>
            </p:cNvSpPr>
            <p:nvPr/>
          </p:nvSpPr>
          <p:spPr bwMode="auto">
            <a:xfrm>
              <a:off x="1912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3" name="Oval 355"/>
            <p:cNvSpPr>
              <a:spLocks noChangeArrowheads="1"/>
            </p:cNvSpPr>
            <p:nvPr/>
          </p:nvSpPr>
          <p:spPr bwMode="auto">
            <a:xfrm>
              <a:off x="1960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4" name="Oval 356"/>
            <p:cNvSpPr>
              <a:spLocks noChangeArrowheads="1"/>
            </p:cNvSpPr>
            <p:nvPr/>
          </p:nvSpPr>
          <p:spPr bwMode="auto">
            <a:xfrm>
              <a:off x="1918" y="26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5" name="Oval 357"/>
            <p:cNvSpPr>
              <a:spLocks noChangeArrowheads="1"/>
            </p:cNvSpPr>
            <p:nvPr/>
          </p:nvSpPr>
          <p:spPr bwMode="auto">
            <a:xfrm>
              <a:off x="1904" y="267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6" name="Oval 358"/>
            <p:cNvSpPr>
              <a:spLocks noChangeArrowheads="1"/>
            </p:cNvSpPr>
            <p:nvPr/>
          </p:nvSpPr>
          <p:spPr bwMode="auto">
            <a:xfrm>
              <a:off x="1930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7" name="Oval 359"/>
            <p:cNvSpPr>
              <a:spLocks noChangeArrowheads="1"/>
            </p:cNvSpPr>
            <p:nvPr/>
          </p:nvSpPr>
          <p:spPr bwMode="auto">
            <a:xfrm>
              <a:off x="1918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48" name="Oval 360"/>
            <p:cNvSpPr>
              <a:spLocks noChangeArrowheads="1"/>
            </p:cNvSpPr>
            <p:nvPr/>
          </p:nvSpPr>
          <p:spPr bwMode="auto">
            <a:xfrm>
              <a:off x="1912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49" name="Oval 361"/>
            <p:cNvSpPr>
              <a:spLocks noChangeArrowheads="1"/>
            </p:cNvSpPr>
            <p:nvPr/>
          </p:nvSpPr>
          <p:spPr bwMode="auto">
            <a:xfrm>
              <a:off x="1918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0" name="Oval 362"/>
            <p:cNvSpPr>
              <a:spLocks noChangeArrowheads="1"/>
            </p:cNvSpPr>
            <p:nvPr/>
          </p:nvSpPr>
          <p:spPr bwMode="auto">
            <a:xfrm>
              <a:off x="1904" y="26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1" name="Oval 363"/>
            <p:cNvSpPr>
              <a:spLocks noChangeArrowheads="1"/>
            </p:cNvSpPr>
            <p:nvPr/>
          </p:nvSpPr>
          <p:spPr bwMode="auto">
            <a:xfrm>
              <a:off x="1930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2" name="Oval 364"/>
            <p:cNvSpPr>
              <a:spLocks noChangeArrowheads="1"/>
            </p:cNvSpPr>
            <p:nvPr/>
          </p:nvSpPr>
          <p:spPr bwMode="auto">
            <a:xfrm>
              <a:off x="1870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53" name="Oval 365"/>
            <p:cNvSpPr>
              <a:spLocks noChangeArrowheads="1"/>
            </p:cNvSpPr>
            <p:nvPr/>
          </p:nvSpPr>
          <p:spPr bwMode="auto">
            <a:xfrm>
              <a:off x="1864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4" name="Oval 366"/>
            <p:cNvSpPr>
              <a:spLocks noChangeArrowheads="1"/>
            </p:cNvSpPr>
            <p:nvPr/>
          </p:nvSpPr>
          <p:spPr bwMode="auto">
            <a:xfrm>
              <a:off x="1912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5" name="Oval 367"/>
            <p:cNvSpPr>
              <a:spLocks noChangeArrowheads="1"/>
            </p:cNvSpPr>
            <p:nvPr/>
          </p:nvSpPr>
          <p:spPr bwMode="auto">
            <a:xfrm>
              <a:off x="1870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6" name="Oval 368"/>
            <p:cNvSpPr>
              <a:spLocks noChangeArrowheads="1"/>
            </p:cNvSpPr>
            <p:nvPr/>
          </p:nvSpPr>
          <p:spPr bwMode="auto">
            <a:xfrm>
              <a:off x="1856" y="26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7" name="Oval 369"/>
            <p:cNvSpPr>
              <a:spLocks noChangeArrowheads="1"/>
            </p:cNvSpPr>
            <p:nvPr/>
          </p:nvSpPr>
          <p:spPr bwMode="auto">
            <a:xfrm>
              <a:off x="1882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58" name="Oval 370"/>
            <p:cNvSpPr>
              <a:spLocks noChangeArrowheads="1"/>
            </p:cNvSpPr>
            <p:nvPr/>
          </p:nvSpPr>
          <p:spPr bwMode="auto">
            <a:xfrm>
              <a:off x="1822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59" name="Oval 371"/>
            <p:cNvSpPr>
              <a:spLocks noChangeArrowheads="1"/>
            </p:cNvSpPr>
            <p:nvPr/>
          </p:nvSpPr>
          <p:spPr bwMode="auto">
            <a:xfrm>
              <a:off x="1816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0" name="Oval 372"/>
            <p:cNvSpPr>
              <a:spLocks noChangeArrowheads="1"/>
            </p:cNvSpPr>
            <p:nvPr/>
          </p:nvSpPr>
          <p:spPr bwMode="auto">
            <a:xfrm>
              <a:off x="1864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1" name="Oval 373"/>
            <p:cNvSpPr>
              <a:spLocks noChangeArrowheads="1"/>
            </p:cNvSpPr>
            <p:nvPr/>
          </p:nvSpPr>
          <p:spPr bwMode="auto">
            <a:xfrm>
              <a:off x="1822" y="26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2" name="Oval 374"/>
            <p:cNvSpPr>
              <a:spLocks noChangeArrowheads="1"/>
            </p:cNvSpPr>
            <p:nvPr/>
          </p:nvSpPr>
          <p:spPr bwMode="auto">
            <a:xfrm>
              <a:off x="1808" y="267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3" name="Oval 375"/>
            <p:cNvSpPr>
              <a:spLocks noChangeArrowheads="1"/>
            </p:cNvSpPr>
            <p:nvPr/>
          </p:nvSpPr>
          <p:spPr bwMode="auto">
            <a:xfrm>
              <a:off x="1834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4" name="Oval 376"/>
            <p:cNvSpPr>
              <a:spLocks noChangeArrowheads="1"/>
            </p:cNvSpPr>
            <p:nvPr/>
          </p:nvSpPr>
          <p:spPr bwMode="auto">
            <a:xfrm>
              <a:off x="1816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5" name="Oval 377"/>
            <p:cNvSpPr>
              <a:spLocks noChangeArrowheads="1"/>
            </p:cNvSpPr>
            <p:nvPr/>
          </p:nvSpPr>
          <p:spPr bwMode="auto">
            <a:xfrm>
              <a:off x="1870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66" name="Oval 378"/>
            <p:cNvSpPr>
              <a:spLocks noChangeArrowheads="1"/>
            </p:cNvSpPr>
            <p:nvPr/>
          </p:nvSpPr>
          <p:spPr bwMode="auto">
            <a:xfrm>
              <a:off x="186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7" name="Oval 379"/>
            <p:cNvSpPr>
              <a:spLocks noChangeArrowheads="1"/>
            </p:cNvSpPr>
            <p:nvPr/>
          </p:nvSpPr>
          <p:spPr bwMode="auto">
            <a:xfrm>
              <a:off x="1912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8" name="Oval 380"/>
            <p:cNvSpPr>
              <a:spLocks noChangeArrowheads="1"/>
            </p:cNvSpPr>
            <p:nvPr/>
          </p:nvSpPr>
          <p:spPr bwMode="auto">
            <a:xfrm>
              <a:off x="1870" y="26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69" name="Oval 381"/>
            <p:cNvSpPr>
              <a:spLocks noChangeArrowheads="1"/>
            </p:cNvSpPr>
            <p:nvPr/>
          </p:nvSpPr>
          <p:spPr bwMode="auto">
            <a:xfrm>
              <a:off x="1856" y="25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0" name="Oval 382"/>
            <p:cNvSpPr>
              <a:spLocks noChangeArrowheads="1"/>
            </p:cNvSpPr>
            <p:nvPr/>
          </p:nvSpPr>
          <p:spPr bwMode="auto">
            <a:xfrm>
              <a:off x="1882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1" name="Oval 383"/>
            <p:cNvSpPr>
              <a:spLocks noChangeArrowheads="1"/>
            </p:cNvSpPr>
            <p:nvPr/>
          </p:nvSpPr>
          <p:spPr bwMode="auto">
            <a:xfrm>
              <a:off x="1918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72" name="Oval 384"/>
            <p:cNvSpPr>
              <a:spLocks noChangeArrowheads="1"/>
            </p:cNvSpPr>
            <p:nvPr/>
          </p:nvSpPr>
          <p:spPr bwMode="auto">
            <a:xfrm>
              <a:off x="1912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3" name="Oval 385"/>
            <p:cNvSpPr>
              <a:spLocks noChangeArrowheads="1"/>
            </p:cNvSpPr>
            <p:nvPr/>
          </p:nvSpPr>
          <p:spPr bwMode="auto">
            <a:xfrm>
              <a:off x="1960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4" name="Oval 386"/>
            <p:cNvSpPr>
              <a:spLocks noChangeArrowheads="1"/>
            </p:cNvSpPr>
            <p:nvPr/>
          </p:nvSpPr>
          <p:spPr bwMode="auto">
            <a:xfrm>
              <a:off x="1918" y="26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5" name="Oval 387"/>
            <p:cNvSpPr>
              <a:spLocks noChangeArrowheads="1"/>
            </p:cNvSpPr>
            <p:nvPr/>
          </p:nvSpPr>
          <p:spPr bwMode="auto">
            <a:xfrm>
              <a:off x="1904" y="25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6" name="Oval 388"/>
            <p:cNvSpPr>
              <a:spLocks noChangeArrowheads="1"/>
            </p:cNvSpPr>
            <p:nvPr/>
          </p:nvSpPr>
          <p:spPr bwMode="auto">
            <a:xfrm>
              <a:off x="1930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7" name="Oval 389"/>
            <p:cNvSpPr>
              <a:spLocks noChangeArrowheads="1"/>
            </p:cNvSpPr>
            <p:nvPr/>
          </p:nvSpPr>
          <p:spPr bwMode="auto">
            <a:xfrm>
              <a:off x="1830" y="261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8" name="Oval 390"/>
            <p:cNvSpPr>
              <a:spLocks noChangeArrowheads="1"/>
            </p:cNvSpPr>
            <p:nvPr/>
          </p:nvSpPr>
          <p:spPr bwMode="auto">
            <a:xfrm>
              <a:off x="1800" y="26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79" name="Oval 391"/>
            <p:cNvSpPr>
              <a:spLocks noChangeArrowheads="1"/>
            </p:cNvSpPr>
            <p:nvPr/>
          </p:nvSpPr>
          <p:spPr bwMode="auto">
            <a:xfrm>
              <a:off x="1800" y="26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0" name="Oval 392"/>
            <p:cNvSpPr>
              <a:spLocks noChangeArrowheads="1"/>
            </p:cNvSpPr>
            <p:nvPr/>
          </p:nvSpPr>
          <p:spPr bwMode="auto">
            <a:xfrm>
              <a:off x="1806" y="26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81" name="Oval 393"/>
            <p:cNvSpPr>
              <a:spLocks noChangeArrowheads="1"/>
            </p:cNvSpPr>
            <p:nvPr/>
          </p:nvSpPr>
          <p:spPr bwMode="auto">
            <a:xfrm>
              <a:off x="1800" y="26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2" name="Oval 394"/>
            <p:cNvSpPr>
              <a:spLocks noChangeArrowheads="1"/>
            </p:cNvSpPr>
            <p:nvPr/>
          </p:nvSpPr>
          <p:spPr bwMode="auto">
            <a:xfrm>
              <a:off x="1806" y="264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3" name="Oval 395"/>
            <p:cNvSpPr>
              <a:spLocks noChangeArrowheads="1"/>
            </p:cNvSpPr>
            <p:nvPr/>
          </p:nvSpPr>
          <p:spPr bwMode="auto">
            <a:xfrm>
              <a:off x="1818" y="264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4" name="Oval 396"/>
            <p:cNvSpPr>
              <a:spLocks noChangeArrowheads="1"/>
            </p:cNvSpPr>
            <p:nvPr/>
          </p:nvSpPr>
          <p:spPr bwMode="auto">
            <a:xfrm>
              <a:off x="1800" y="25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5" name="Oval 397"/>
            <p:cNvSpPr>
              <a:spLocks noChangeArrowheads="1"/>
            </p:cNvSpPr>
            <p:nvPr/>
          </p:nvSpPr>
          <p:spPr bwMode="auto">
            <a:xfrm>
              <a:off x="1806" y="25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86" name="Oval 398"/>
            <p:cNvSpPr>
              <a:spLocks noChangeArrowheads="1"/>
            </p:cNvSpPr>
            <p:nvPr/>
          </p:nvSpPr>
          <p:spPr bwMode="auto">
            <a:xfrm>
              <a:off x="1800" y="25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7" name="Oval 399"/>
            <p:cNvSpPr>
              <a:spLocks noChangeArrowheads="1"/>
            </p:cNvSpPr>
            <p:nvPr/>
          </p:nvSpPr>
          <p:spPr bwMode="auto">
            <a:xfrm>
              <a:off x="1806" y="260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8" name="Oval 400"/>
            <p:cNvSpPr>
              <a:spLocks noChangeArrowheads="1"/>
            </p:cNvSpPr>
            <p:nvPr/>
          </p:nvSpPr>
          <p:spPr bwMode="auto">
            <a:xfrm>
              <a:off x="1818" y="259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89" name="Oval 401"/>
            <p:cNvSpPr>
              <a:spLocks noChangeArrowheads="1"/>
            </p:cNvSpPr>
            <p:nvPr/>
          </p:nvSpPr>
          <p:spPr bwMode="auto">
            <a:xfrm>
              <a:off x="1794" y="264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0" name="Oval 402"/>
            <p:cNvSpPr>
              <a:spLocks noChangeArrowheads="1"/>
            </p:cNvSpPr>
            <p:nvPr/>
          </p:nvSpPr>
          <p:spPr bwMode="auto">
            <a:xfrm>
              <a:off x="1794" y="259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1" name="Oval 403"/>
            <p:cNvSpPr>
              <a:spLocks noChangeArrowheads="1"/>
            </p:cNvSpPr>
            <p:nvPr/>
          </p:nvSpPr>
          <p:spPr bwMode="auto">
            <a:xfrm>
              <a:off x="1896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92" name="Oval 404"/>
            <p:cNvSpPr>
              <a:spLocks noChangeArrowheads="1"/>
            </p:cNvSpPr>
            <p:nvPr/>
          </p:nvSpPr>
          <p:spPr bwMode="auto">
            <a:xfrm>
              <a:off x="1890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3" name="Oval 405"/>
            <p:cNvSpPr>
              <a:spLocks noChangeArrowheads="1"/>
            </p:cNvSpPr>
            <p:nvPr/>
          </p:nvSpPr>
          <p:spPr bwMode="auto">
            <a:xfrm>
              <a:off x="193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4" name="Oval 406"/>
            <p:cNvSpPr>
              <a:spLocks noChangeArrowheads="1"/>
            </p:cNvSpPr>
            <p:nvPr/>
          </p:nvSpPr>
          <p:spPr bwMode="auto">
            <a:xfrm>
              <a:off x="1896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5" name="Oval 407"/>
            <p:cNvSpPr>
              <a:spLocks noChangeArrowheads="1"/>
            </p:cNvSpPr>
            <p:nvPr/>
          </p:nvSpPr>
          <p:spPr bwMode="auto">
            <a:xfrm>
              <a:off x="1882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6" name="Oval 408"/>
            <p:cNvSpPr>
              <a:spLocks noChangeArrowheads="1"/>
            </p:cNvSpPr>
            <p:nvPr/>
          </p:nvSpPr>
          <p:spPr bwMode="auto">
            <a:xfrm>
              <a:off x="1908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7" name="Oval 409"/>
            <p:cNvSpPr>
              <a:spLocks noChangeArrowheads="1"/>
            </p:cNvSpPr>
            <p:nvPr/>
          </p:nvSpPr>
          <p:spPr bwMode="auto">
            <a:xfrm>
              <a:off x="1944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298" name="Oval 410"/>
            <p:cNvSpPr>
              <a:spLocks noChangeArrowheads="1"/>
            </p:cNvSpPr>
            <p:nvPr/>
          </p:nvSpPr>
          <p:spPr bwMode="auto">
            <a:xfrm>
              <a:off x="193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99" name="Oval 411"/>
            <p:cNvSpPr>
              <a:spLocks noChangeArrowheads="1"/>
            </p:cNvSpPr>
            <p:nvPr/>
          </p:nvSpPr>
          <p:spPr bwMode="auto">
            <a:xfrm>
              <a:off x="1944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0" name="Oval 412"/>
            <p:cNvSpPr>
              <a:spLocks noChangeArrowheads="1"/>
            </p:cNvSpPr>
            <p:nvPr/>
          </p:nvSpPr>
          <p:spPr bwMode="auto">
            <a:xfrm>
              <a:off x="1930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1" name="Oval 413"/>
            <p:cNvSpPr>
              <a:spLocks noChangeArrowheads="1"/>
            </p:cNvSpPr>
            <p:nvPr/>
          </p:nvSpPr>
          <p:spPr bwMode="auto">
            <a:xfrm>
              <a:off x="1956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2" name="Oval 414"/>
            <p:cNvSpPr>
              <a:spLocks noChangeArrowheads="1"/>
            </p:cNvSpPr>
            <p:nvPr/>
          </p:nvSpPr>
          <p:spPr bwMode="auto">
            <a:xfrm>
              <a:off x="1896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03" name="Oval 415"/>
            <p:cNvSpPr>
              <a:spLocks noChangeArrowheads="1"/>
            </p:cNvSpPr>
            <p:nvPr/>
          </p:nvSpPr>
          <p:spPr bwMode="auto">
            <a:xfrm>
              <a:off x="1890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4" name="Oval 416"/>
            <p:cNvSpPr>
              <a:spLocks noChangeArrowheads="1"/>
            </p:cNvSpPr>
            <p:nvPr/>
          </p:nvSpPr>
          <p:spPr bwMode="auto">
            <a:xfrm>
              <a:off x="1938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5" name="Oval 417"/>
            <p:cNvSpPr>
              <a:spLocks noChangeArrowheads="1"/>
            </p:cNvSpPr>
            <p:nvPr/>
          </p:nvSpPr>
          <p:spPr bwMode="auto">
            <a:xfrm>
              <a:off x="1896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6" name="Oval 418"/>
            <p:cNvSpPr>
              <a:spLocks noChangeArrowheads="1"/>
            </p:cNvSpPr>
            <p:nvPr/>
          </p:nvSpPr>
          <p:spPr bwMode="auto">
            <a:xfrm>
              <a:off x="1882" y="25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7" name="Oval 419"/>
            <p:cNvSpPr>
              <a:spLocks noChangeArrowheads="1"/>
            </p:cNvSpPr>
            <p:nvPr/>
          </p:nvSpPr>
          <p:spPr bwMode="auto">
            <a:xfrm>
              <a:off x="1908" y="25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08" name="Oval 420"/>
            <p:cNvSpPr>
              <a:spLocks noChangeArrowheads="1"/>
            </p:cNvSpPr>
            <p:nvPr/>
          </p:nvSpPr>
          <p:spPr bwMode="auto">
            <a:xfrm>
              <a:off x="1944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09" name="Oval 421"/>
            <p:cNvSpPr>
              <a:spLocks noChangeArrowheads="1"/>
            </p:cNvSpPr>
            <p:nvPr/>
          </p:nvSpPr>
          <p:spPr bwMode="auto">
            <a:xfrm>
              <a:off x="1938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0" name="Oval 422"/>
            <p:cNvSpPr>
              <a:spLocks noChangeArrowheads="1"/>
            </p:cNvSpPr>
            <p:nvPr/>
          </p:nvSpPr>
          <p:spPr bwMode="auto">
            <a:xfrm>
              <a:off x="1944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1" name="Oval 423"/>
            <p:cNvSpPr>
              <a:spLocks noChangeArrowheads="1"/>
            </p:cNvSpPr>
            <p:nvPr/>
          </p:nvSpPr>
          <p:spPr bwMode="auto">
            <a:xfrm>
              <a:off x="1930" y="25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2" name="Oval 424"/>
            <p:cNvSpPr>
              <a:spLocks noChangeArrowheads="1"/>
            </p:cNvSpPr>
            <p:nvPr/>
          </p:nvSpPr>
          <p:spPr bwMode="auto">
            <a:xfrm>
              <a:off x="1956" y="25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3" name="Oval 425"/>
            <p:cNvSpPr>
              <a:spLocks noChangeArrowheads="1"/>
            </p:cNvSpPr>
            <p:nvPr/>
          </p:nvSpPr>
          <p:spPr bwMode="auto">
            <a:xfrm>
              <a:off x="188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4" name="Oval 426"/>
            <p:cNvSpPr>
              <a:spLocks noChangeArrowheads="1"/>
            </p:cNvSpPr>
            <p:nvPr/>
          </p:nvSpPr>
          <p:spPr bwMode="auto">
            <a:xfrm>
              <a:off x="1890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15" name="Oval 427"/>
            <p:cNvSpPr>
              <a:spLocks noChangeArrowheads="1"/>
            </p:cNvSpPr>
            <p:nvPr/>
          </p:nvSpPr>
          <p:spPr bwMode="auto">
            <a:xfrm>
              <a:off x="188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6" name="Oval 428"/>
            <p:cNvSpPr>
              <a:spLocks noChangeArrowheads="1"/>
            </p:cNvSpPr>
            <p:nvPr/>
          </p:nvSpPr>
          <p:spPr bwMode="auto">
            <a:xfrm>
              <a:off x="1932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7" name="Oval 429"/>
            <p:cNvSpPr>
              <a:spLocks noChangeArrowheads="1"/>
            </p:cNvSpPr>
            <p:nvPr/>
          </p:nvSpPr>
          <p:spPr bwMode="auto">
            <a:xfrm>
              <a:off x="1902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8" name="Oval 430"/>
            <p:cNvSpPr>
              <a:spLocks noChangeArrowheads="1"/>
            </p:cNvSpPr>
            <p:nvPr/>
          </p:nvSpPr>
          <p:spPr bwMode="auto">
            <a:xfrm>
              <a:off x="1884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19" name="Oval 431"/>
            <p:cNvSpPr>
              <a:spLocks noChangeArrowheads="1"/>
            </p:cNvSpPr>
            <p:nvPr/>
          </p:nvSpPr>
          <p:spPr bwMode="auto">
            <a:xfrm>
              <a:off x="1890" y="25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20" name="Oval 432"/>
            <p:cNvSpPr>
              <a:spLocks noChangeArrowheads="1"/>
            </p:cNvSpPr>
            <p:nvPr/>
          </p:nvSpPr>
          <p:spPr bwMode="auto">
            <a:xfrm>
              <a:off x="1884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1" name="Oval 433"/>
            <p:cNvSpPr>
              <a:spLocks noChangeArrowheads="1"/>
            </p:cNvSpPr>
            <p:nvPr/>
          </p:nvSpPr>
          <p:spPr bwMode="auto">
            <a:xfrm>
              <a:off x="1932" y="25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2" name="Oval 434"/>
            <p:cNvSpPr>
              <a:spLocks noChangeArrowheads="1"/>
            </p:cNvSpPr>
            <p:nvPr/>
          </p:nvSpPr>
          <p:spPr bwMode="auto">
            <a:xfrm>
              <a:off x="1890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3" name="Oval 435"/>
            <p:cNvSpPr>
              <a:spLocks noChangeArrowheads="1"/>
            </p:cNvSpPr>
            <p:nvPr/>
          </p:nvSpPr>
          <p:spPr bwMode="auto">
            <a:xfrm>
              <a:off x="1876" y="25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4" name="Oval 436"/>
            <p:cNvSpPr>
              <a:spLocks noChangeArrowheads="1"/>
            </p:cNvSpPr>
            <p:nvPr/>
          </p:nvSpPr>
          <p:spPr bwMode="auto">
            <a:xfrm>
              <a:off x="1902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5" name="Oval 437"/>
            <p:cNvSpPr>
              <a:spLocks noChangeArrowheads="1"/>
            </p:cNvSpPr>
            <p:nvPr/>
          </p:nvSpPr>
          <p:spPr bwMode="auto">
            <a:xfrm>
              <a:off x="1800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26" name="Oval 438"/>
            <p:cNvSpPr>
              <a:spLocks noChangeArrowheads="1"/>
            </p:cNvSpPr>
            <p:nvPr/>
          </p:nvSpPr>
          <p:spPr bwMode="auto">
            <a:xfrm>
              <a:off x="1794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7" name="Oval 439"/>
            <p:cNvSpPr>
              <a:spLocks noChangeArrowheads="1"/>
            </p:cNvSpPr>
            <p:nvPr/>
          </p:nvSpPr>
          <p:spPr bwMode="auto">
            <a:xfrm>
              <a:off x="1842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8" name="Oval 440"/>
            <p:cNvSpPr>
              <a:spLocks noChangeArrowheads="1"/>
            </p:cNvSpPr>
            <p:nvPr/>
          </p:nvSpPr>
          <p:spPr bwMode="auto">
            <a:xfrm>
              <a:off x="1800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9" name="Oval 441"/>
            <p:cNvSpPr>
              <a:spLocks noChangeArrowheads="1"/>
            </p:cNvSpPr>
            <p:nvPr/>
          </p:nvSpPr>
          <p:spPr bwMode="auto">
            <a:xfrm>
              <a:off x="1812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0" name="Oval 442"/>
            <p:cNvSpPr>
              <a:spLocks noChangeArrowheads="1"/>
            </p:cNvSpPr>
            <p:nvPr/>
          </p:nvSpPr>
          <p:spPr bwMode="auto">
            <a:xfrm>
              <a:off x="184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31" name="Oval 443"/>
            <p:cNvSpPr>
              <a:spLocks noChangeArrowheads="1"/>
            </p:cNvSpPr>
            <p:nvPr/>
          </p:nvSpPr>
          <p:spPr bwMode="auto">
            <a:xfrm>
              <a:off x="1842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2" name="Oval 444"/>
            <p:cNvSpPr>
              <a:spLocks noChangeArrowheads="1"/>
            </p:cNvSpPr>
            <p:nvPr/>
          </p:nvSpPr>
          <p:spPr bwMode="auto">
            <a:xfrm>
              <a:off x="1848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3" name="Oval 445"/>
            <p:cNvSpPr>
              <a:spLocks noChangeArrowheads="1"/>
            </p:cNvSpPr>
            <p:nvPr/>
          </p:nvSpPr>
          <p:spPr bwMode="auto">
            <a:xfrm>
              <a:off x="1834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4" name="Oval 446"/>
            <p:cNvSpPr>
              <a:spLocks noChangeArrowheads="1"/>
            </p:cNvSpPr>
            <p:nvPr/>
          </p:nvSpPr>
          <p:spPr bwMode="auto">
            <a:xfrm>
              <a:off x="1860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5" name="Oval 447"/>
            <p:cNvSpPr>
              <a:spLocks noChangeArrowheads="1"/>
            </p:cNvSpPr>
            <p:nvPr/>
          </p:nvSpPr>
          <p:spPr bwMode="auto">
            <a:xfrm>
              <a:off x="1842" y="25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6" name="Oval 448"/>
            <p:cNvSpPr>
              <a:spLocks noChangeArrowheads="1"/>
            </p:cNvSpPr>
            <p:nvPr/>
          </p:nvSpPr>
          <p:spPr bwMode="auto">
            <a:xfrm>
              <a:off x="1800" y="256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7" name="Oval 449"/>
            <p:cNvSpPr>
              <a:spLocks noChangeArrowheads="1"/>
            </p:cNvSpPr>
            <p:nvPr/>
          </p:nvSpPr>
          <p:spPr bwMode="auto">
            <a:xfrm>
              <a:off x="1848" y="25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38" name="Oval 450"/>
            <p:cNvSpPr>
              <a:spLocks noChangeArrowheads="1"/>
            </p:cNvSpPr>
            <p:nvPr/>
          </p:nvSpPr>
          <p:spPr bwMode="auto">
            <a:xfrm>
              <a:off x="1842" y="25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39" name="Oval 451"/>
            <p:cNvSpPr>
              <a:spLocks noChangeArrowheads="1"/>
            </p:cNvSpPr>
            <p:nvPr/>
          </p:nvSpPr>
          <p:spPr bwMode="auto">
            <a:xfrm>
              <a:off x="1848" y="25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0" name="Oval 452"/>
            <p:cNvSpPr>
              <a:spLocks noChangeArrowheads="1"/>
            </p:cNvSpPr>
            <p:nvPr/>
          </p:nvSpPr>
          <p:spPr bwMode="auto">
            <a:xfrm>
              <a:off x="1834" y="25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1" name="Oval 453"/>
            <p:cNvSpPr>
              <a:spLocks noChangeArrowheads="1"/>
            </p:cNvSpPr>
            <p:nvPr/>
          </p:nvSpPr>
          <p:spPr bwMode="auto">
            <a:xfrm>
              <a:off x="1860" y="254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2" name="Oval 454"/>
            <p:cNvSpPr>
              <a:spLocks noChangeArrowheads="1"/>
            </p:cNvSpPr>
            <p:nvPr/>
          </p:nvSpPr>
          <p:spPr bwMode="auto">
            <a:xfrm>
              <a:off x="179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43" name="Oval 455"/>
            <p:cNvSpPr>
              <a:spLocks noChangeArrowheads="1"/>
            </p:cNvSpPr>
            <p:nvPr/>
          </p:nvSpPr>
          <p:spPr bwMode="auto">
            <a:xfrm>
              <a:off x="1836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4" name="Oval 456"/>
            <p:cNvSpPr>
              <a:spLocks noChangeArrowheads="1"/>
            </p:cNvSpPr>
            <p:nvPr/>
          </p:nvSpPr>
          <p:spPr bwMode="auto">
            <a:xfrm>
              <a:off x="1806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5" name="Oval 457"/>
            <p:cNvSpPr>
              <a:spLocks noChangeArrowheads="1"/>
            </p:cNvSpPr>
            <p:nvPr/>
          </p:nvSpPr>
          <p:spPr bwMode="auto">
            <a:xfrm>
              <a:off x="1836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6" name="Oval 458"/>
            <p:cNvSpPr>
              <a:spLocks noChangeArrowheads="1"/>
            </p:cNvSpPr>
            <p:nvPr/>
          </p:nvSpPr>
          <p:spPr bwMode="auto">
            <a:xfrm>
              <a:off x="1794" y="255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7" name="Oval 459"/>
            <p:cNvSpPr>
              <a:spLocks noChangeArrowheads="1"/>
            </p:cNvSpPr>
            <p:nvPr/>
          </p:nvSpPr>
          <p:spPr bwMode="auto">
            <a:xfrm>
              <a:off x="1794" y="25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8" name="Oval 460"/>
            <p:cNvSpPr>
              <a:spLocks noChangeArrowheads="1"/>
            </p:cNvSpPr>
            <p:nvPr/>
          </p:nvSpPr>
          <p:spPr bwMode="auto">
            <a:xfrm>
              <a:off x="1972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49" name="Oval 461"/>
            <p:cNvSpPr>
              <a:spLocks noChangeArrowheads="1"/>
            </p:cNvSpPr>
            <p:nvPr/>
          </p:nvSpPr>
          <p:spPr bwMode="auto">
            <a:xfrm>
              <a:off x="1974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0" name="Oval 462"/>
            <p:cNvSpPr>
              <a:spLocks noChangeArrowheads="1"/>
            </p:cNvSpPr>
            <p:nvPr/>
          </p:nvSpPr>
          <p:spPr bwMode="auto">
            <a:xfrm>
              <a:off x="1980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51" name="Oval 463"/>
            <p:cNvSpPr>
              <a:spLocks noChangeArrowheads="1"/>
            </p:cNvSpPr>
            <p:nvPr/>
          </p:nvSpPr>
          <p:spPr bwMode="auto">
            <a:xfrm>
              <a:off x="1974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2" name="Oval 464"/>
            <p:cNvSpPr>
              <a:spLocks noChangeArrowheads="1"/>
            </p:cNvSpPr>
            <p:nvPr/>
          </p:nvSpPr>
          <p:spPr bwMode="auto">
            <a:xfrm>
              <a:off x="1968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3" name="Oval 465"/>
            <p:cNvSpPr>
              <a:spLocks noChangeArrowheads="1"/>
            </p:cNvSpPr>
            <p:nvPr/>
          </p:nvSpPr>
          <p:spPr bwMode="auto">
            <a:xfrm>
              <a:off x="1938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4" name="Oval 466"/>
            <p:cNvSpPr>
              <a:spLocks noChangeArrowheads="1"/>
            </p:cNvSpPr>
            <p:nvPr/>
          </p:nvSpPr>
          <p:spPr bwMode="auto">
            <a:xfrm>
              <a:off x="1944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55" name="Oval 467"/>
            <p:cNvSpPr>
              <a:spLocks noChangeArrowheads="1"/>
            </p:cNvSpPr>
            <p:nvPr/>
          </p:nvSpPr>
          <p:spPr bwMode="auto">
            <a:xfrm>
              <a:off x="1938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6" name="Oval 468"/>
            <p:cNvSpPr>
              <a:spLocks noChangeArrowheads="1"/>
            </p:cNvSpPr>
            <p:nvPr/>
          </p:nvSpPr>
          <p:spPr bwMode="auto">
            <a:xfrm>
              <a:off x="1956" y="264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7" name="Oval 469"/>
            <p:cNvSpPr>
              <a:spLocks noChangeArrowheads="1"/>
            </p:cNvSpPr>
            <p:nvPr/>
          </p:nvSpPr>
          <p:spPr bwMode="auto">
            <a:xfrm>
              <a:off x="1932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8" name="Oval 470"/>
            <p:cNvSpPr>
              <a:spLocks noChangeArrowheads="1"/>
            </p:cNvSpPr>
            <p:nvPr/>
          </p:nvSpPr>
          <p:spPr bwMode="auto">
            <a:xfrm>
              <a:off x="1923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59" name="Oval 471"/>
            <p:cNvSpPr>
              <a:spLocks noChangeArrowheads="1"/>
            </p:cNvSpPr>
            <p:nvPr/>
          </p:nvSpPr>
          <p:spPr bwMode="auto">
            <a:xfrm>
              <a:off x="191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0" name="Oval 472"/>
            <p:cNvSpPr>
              <a:spLocks noChangeArrowheads="1"/>
            </p:cNvSpPr>
            <p:nvPr/>
          </p:nvSpPr>
          <p:spPr bwMode="auto">
            <a:xfrm>
              <a:off x="1965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1" name="Oval 473"/>
            <p:cNvSpPr>
              <a:spLocks noChangeArrowheads="1"/>
            </p:cNvSpPr>
            <p:nvPr/>
          </p:nvSpPr>
          <p:spPr bwMode="auto">
            <a:xfrm>
              <a:off x="1923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2" name="Oval 474"/>
            <p:cNvSpPr>
              <a:spLocks noChangeArrowheads="1"/>
            </p:cNvSpPr>
            <p:nvPr/>
          </p:nvSpPr>
          <p:spPr bwMode="auto">
            <a:xfrm>
              <a:off x="1909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3" name="Oval 475"/>
            <p:cNvSpPr>
              <a:spLocks noChangeArrowheads="1"/>
            </p:cNvSpPr>
            <p:nvPr/>
          </p:nvSpPr>
          <p:spPr bwMode="auto">
            <a:xfrm>
              <a:off x="1935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4" name="Oval 476"/>
            <p:cNvSpPr>
              <a:spLocks noChangeArrowheads="1"/>
            </p:cNvSpPr>
            <p:nvPr/>
          </p:nvSpPr>
          <p:spPr bwMode="auto">
            <a:xfrm>
              <a:off x="1971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65" name="Oval 477"/>
            <p:cNvSpPr>
              <a:spLocks noChangeArrowheads="1"/>
            </p:cNvSpPr>
            <p:nvPr/>
          </p:nvSpPr>
          <p:spPr bwMode="auto">
            <a:xfrm>
              <a:off x="1965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6" name="Oval 478"/>
            <p:cNvSpPr>
              <a:spLocks noChangeArrowheads="1"/>
            </p:cNvSpPr>
            <p:nvPr/>
          </p:nvSpPr>
          <p:spPr bwMode="auto">
            <a:xfrm>
              <a:off x="1971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7" name="Oval 479"/>
            <p:cNvSpPr>
              <a:spLocks noChangeArrowheads="1"/>
            </p:cNvSpPr>
            <p:nvPr/>
          </p:nvSpPr>
          <p:spPr bwMode="auto">
            <a:xfrm>
              <a:off x="1957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68" name="Oval 480"/>
            <p:cNvSpPr>
              <a:spLocks noChangeArrowheads="1"/>
            </p:cNvSpPr>
            <p:nvPr/>
          </p:nvSpPr>
          <p:spPr bwMode="auto">
            <a:xfrm>
              <a:off x="1869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69" name="Oval 481"/>
            <p:cNvSpPr>
              <a:spLocks noChangeArrowheads="1"/>
            </p:cNvSpPr>
            <p:nvPr/>
          </p:nvSpPr>
          <p:spPr bwMode="auto">
            <a:xfrm>
              <a:off x="186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0" name="Oval 482"/>
            <p:cNvSpPr>
              <a:spLocks noChangeArrowheads="1"/>
            </p:cNvSpPr>
            <p:nvPr/>
          </p:nvSpPr>
          <p:spPr bwMode="auto">
            <a:xfrm>
              <a:off x="1911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1" name="Oval 483"/>
            <p:cNvSpPr>
              <a:spLocks noChangeArrowheads="1"/>
            </p:cNvSpPr>
            <p:nvPr/>
          </p:nvSpPr>
          <p:spPr bwMode="auto">
            <a:xfrm>
              <a:off x="1869" y="252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2" name="Oval 484"/>
            <p:cNvSpPr>
              <a:spLocks noChangeArrowheads="1"/>
            </p:cNvSpPr>
            <p:nvPr/>
          </p:nvSpPr>
          <p:spPr bwMode="auto">
            <a:xfrm>
              <a:off x="1855" y="25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3" name="Oval 485"/>
            <p:cNvSpPr>
              <a:spLocks noChangeArrowheads="1"/>
            </p:cNvSpPr>
            <p:nvPr/>
          </p:nvSpPr>
          <p:spPr bwMode="auto">
            <a:xfrm>
              <a:off x="1881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4" name="Oval 486"/>
            <p:cNvSpPr>
              <a:spLocks noChangeArrowheads="1"/>
            </p:cNvSpPr>
            <p:nvPr/>
          </p:nvSpPr>
          <p:spPr bwMode="auto">
            <a:xfrm>
              <a:off x="1917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75" name="Oval 487"/>
            <p:cNvSpPr>
              <a:spLocks noChangeArrowheads="1"/>
            </p:cNvSpPr>
            <p:nvPr/>
          </p:nvSpPr>
          <p:spPr bwMode="auto">
            <a:xfrm>
              <a:off x="1911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6" name="Oval 488"/>
            <p:cNvSpPr>
              <a:spLocks noChangeArrowheads="1"/>
            </p:cNvSpPr>
            <p:nvPr/>
          </p:nvSpPr>
          <p:spPr bwMode="auto">
            <a:xfrm>
              <a:off x="1959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7" name="Oval 489"/>
            <p:cNvSpPr>
              <a:spLocks noChangeArrowheads="1"/>
            </p:cNvSpPr>
            <p:nvPr/>
          </p:nvSpPr>
          <p:spPr bwMode="auto">
            <a:xfrm>
              <a:off x="1917" y="252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8" name="Oval 490"/>
            <p:cNvSpPr>
              <a:spLocks noChangeArrowheads="1"/>
            </p:cNvSpPr>
            <p:nvPr/>
          </p:nvSpPr>
          <p:spPr bwMode="auto">
            <a:xfrm>
              <a:off x="1903" y="25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79" name="Oval 491"/>
            <p:cNvSpPr>
              <a:spLocks noChangeArrowheads="1"/>
            </p:cNvSpPr>
            <p:nvPr/>
          </p:nvSpPr>
          <p:spPr bwMode="auto">
            <a:xfrm>
              <a:off x="1929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0" name="Oval 492"/>
            <p:cNvSpPr>
              <a:spLocks noChangeArrowheads="1"/>
            </p:cNvSpPr>
            <p:nvPr/>
          </p:nvSpPr>
          <p:spPr bwMode="auto">
            <a:xfrm>
              <a:off x="1799" y="25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1" name="Oval 493"/>
            <p:cNvSpPr>
              <a:spLocks noChangeArrowheads="1"/>
            </p:cNvSpPr>
            <p:nvPr/>
          </p:nvSpPr>
          <p:spPr bwMode="auto">
            <a:xfrm>
              <a:off x="1805" y="25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82" name="Oval 494"/>
            <p:cNvSpPr>
              <a:spLocks noChangeArrowheads="1"/>
            </p:cNvSpPr>
            <p:nvPr/>
          </p:nvSpPr>
          <p:spPr bwMode="auto">
            <a:xfrm>
              <a:off x="1799" y="25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3" name="Oval 495"/>
            <p:cNvSpPr>
              <a:spLocks noChangeArrowheads="1"/>
            </p:cNvSpPr>
            <p:nvPr/>
          </p:nvSpPr>
          <p:spPr bwMode="auto">
            <a:xfrm>
              <a:off x="1805" y="251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4" name="Oval 496"/>
            <p:cNvSpPr>
              <a:spLocks noChangeArrowheads="1"/>
            </p:cNvSpPr>
            <p:nvPr/>
          </p:nvSpPr>
          <p:spPr bwMode="auto">
            <a:xfrm>
              <a:off x="1817" y="25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5" name="Oval 497"/>
            <p:cNvSpPr>
              <a:spLocks noChangeArrowheads="1"/>
            </p:cNvSpPr>
            <p:nvPr/>
          </p:nvSpPr>
          <p:spPr bwMode="auto">
            <a:xfrm>
              <a:off x="1793" y="25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6" name="Oval 498"/>
            <p:cNvSpPr>
              <a:spLocks noChangeArrowheads="1"/>
            </p:cNvSpPr>
            <p:nvPr/>
          </p:nvSpPr>
          <p:spPr bwMode="auto">
            <a:xfrm>
              <a:off x="1895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87" name="Oval 499"/>
            <p:cNvSpPr>
              <a:spLocks noChangeArrowheads="1"/>
            </p:cNvSpPr>
            <p:nvPr/>
          </p:nvSpPr>
          <p:spPr bwMode="auto">
            <a:xfrm>
              <a:off x="1889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8" name="Oval 500"/>
            <p:cNvSpPr>
              <a:spLocks noChangeArrowheads="1"/>
            </p:cNvSpPr>
            <p:nvPr/>
          </p:nvSpPr>
          <p:spPr bwMode="auto">
            <a:xfrm>
              <a:off x="193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89" name="Oval 501"/>
            <p:cNvSpPr>
              <a:spLocks noChangeArrowheads="1"/>
            </p:cNvSpPr>
            <p:nvPr/>
          </p:nvSpPr>
          <p:spPr bwMode="auto">
            <a:xfrm>
              <a:off x="1895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0" name="Oval 502"/>
            <p:cNvSpPr>
              <a:spLocks noChangeArrowheads="1"/>
            </p:cNvSpPr>
            <p:nvPr/>
          </p:nvSpPr>
          <p:spPr bwMode="auto">
            <a:xfrm>
              <a:off x="1881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1" name="Oval 503"/>
            <p:cNvSpPr>
              <a:spLocks noChangeArrowheads="1"/>
            </p:cNvSpPr>
            <p:nvPr/>
          </p:nvSpPr>
          <p:spPr bwMode="auto">
            <a:xfrm>
              <a:off x="1907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2" name="Oval 504"/>
            <p:cNvSpPr>
              <a:spLocks noChangeArrowheads="1"/>
            </p:cNvSpPr>
            <p:nvPr/>
          </p:nvSpPr>
          <p:spPr bwMode="auto">
            <a:xfrm>
              <a:off x="1943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93" name="Oval 505"/>
            <p:cNvSpPr>
              <a:spLocks noChangeArrowheads="1"/>
            </p:cNvSpPr>
            <p:nvPr/>
          </p:nvSpPr>
          <p:spPr bwMode="auto">
            <a:xfrm>
              <a:off x="193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4" name="Oval 506"/>
            <p:cNvSpPr>
              <a:spLocks noChangeArrowheads="1"/>
            </p:cNvSpPr>
            <p:nvPr/>
          </p:nvSpPr>
          <p:spPr bwMode="auto">
            <a:xfrm>
              <a:off x="1943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5" name="Oval 507"/>
            <p:cNvSpPr>
              <a:spLocks noChangeArrowheads="1"/>
            </p:cNvSpPr>
            <p:nvPr/>
          </p:nvSpPr>
          <p:spPr bwMode="auto">
            <a:xfrm>
              <a:off x="1929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6" name="Oval 508"/>
            <p:cNvSpPr>
              <a:spLocks noChangeArrowheads="1"/>
            </p:cNvSpPr>
            <p:nvPr/>
          </p:nvSpPr>
          <p:spPr bwMode="auto">
            <a:xfrm>
              <a:off x="1955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7" name="Oval 509"/>
            <p:cNvSpPr>
              <a:spLocks noChangeArrowheads="1"/>
            </p:cNvSpPr>
            <p:nvPr/>
          </p:nvSpPr>
          <p:spPr bwMode="auto">
            <a:xfrm>
              <a:off x="1895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398" name="Oval 510"/>
            <p:cNvSpPr>
              <a:spLocks noChangeArrowheads="1"/>
            </p:cNvSpPr>
            <p:nvPr/>
          </p:nvSpPr>
          <p:spPr bwMode="auto">
            <a:xfrm>
              <a:off x="1889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99" name="Oval 511"/>
            <p:cNvSpPr>
              <a:spLocks noChangeArrowheads="1"/>
            </p:cNvSpPr>
            <p:nvPr/>
          </p:nvSpPr>
          <p:spPr bwMode="auto">
            <a:xfrm>
              <a:off x="1937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0" name="Oval 512"/>
            <p:cNvSpPr>
              <a:spLocks noChangeArrowheads="1"/>
            </p:cNvSpPr>
            <p:nvPr/>
          </p:nvSpPr>
          <p:spPr bwMode="auto">
            <a:xfrm>
              <a:off x="1895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1" name="Oval 513"/>
            <p:cNvSpPr>
              <a:spLocks noChangeArrowheads="1"/>
            </p:cNvSpPr>
            <p:nvPr/>
          </p:nvSpPr>
          <p:spPr bwMode="auto">
            <a:xfrm>
              <a:off x="1881" y="247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2" name="Oval 514"/>
            <p:cNvSpPr>
              <a:spLocks noChangeArrowheads="1"/>
            </p:cNvSpPr>
            <p:nvPr/>
          </p:nvSpPr>
          <p:spPr bwMode="auto">
            <a:xfrm>
              <a:off x="1907" y="247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3" name="Oval 515"/>
            <p:cNvSpPr>
              <a:spLocks noChangeArrowheads="1"/>
            </p:cNvSpPr>
            <p:nvPr/>
          </p:nvSpPr>
          <p:spPr bwMode="auto">
            <a:xfrm>
              <a:off x="1943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04" name="Oval 516"/>
            <p:cNvSpPr>
              <a:spLocks noChangeArrowheads="1"/>
            </p:cNvSpPr>
            <p:nvPr/>
          </p:nvSpPr>
          <p:spPr bwMode="auto">
            <a:xfrm>
              <a:off x="1937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5" name="Oval 517"/>
            <p:cNvSpPr>
              <a:spLocks noChangeArrowheads="1"/>
            </p:cNvSpPr>
            <p:nvPr/>
          </p:nvSpPr>
          <p:spPr bwMode="auto">
            <a:xfrm>
              <a:off x="1943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6" name="Oval 518"/>
            <p:cNvSpPr>
              <a:spLocks noChangeArrowheads="1"/>
            </p:cNvSpPr>
            <p:nvPr/>
          </p:nvSpPr>
          <p:spPr bwMode="auto">
            <a:xfrm>
              <a:off x="1929" y="247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7" name="Oval 519"/>
            <p:cNvSpPr>
              <a:spLocks noChangeArrowheads="1"/>
            </p:cNvSpPr>
            <p:nvPr/>
          </p:nvSpPr>
          <p:spPr bwMode="auto">
            <a:xfrm>
              <a:off x="1955" y="247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8" name="Oval 520"/>
            <p:cNvSpPr>
              <a:spLocks noChangeArrowheads="1"/>
            </p:cNvSpPr>
            <p:nvPr/>
          </p:nvSpPr>
          <p:spPr bwMode="auto">
            <a:xfrm>
              <a:off x="188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09" name="Oval 521"/>
            <p:cNvSpPr>
              <a:spLocks noChangeArrowheads="1"/>
            </p:cNvSpPr>
            <p:nvPr/>
          </p:nvSpPr>
          <p:spPr bwMode="auto">
            <a:xfrm>
              <a:off x="1889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10" name="Oval 522"/>
            <p:cNvSpPr>
              <a:spLocks noChangeArrowheads="1"/>
            </p:cNvSpPr>
            <p:nvPr/>
          </p:nvSpPr>
          <p:spPr bwMode="auto">
            <a:xfrm>
              <a:off x="188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1" name="Oval 523"/>
            <p:cNvSpPr>
              <a:spLocks noChangeArrowheads="1"/>
            </p:cNvSpPr>
            <p:nvPr/>
          </p:nvSpPr>
          <p:spPr bwMode="auto">
            <a:xfrm>
              <a:off x="1931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2" name="Oval 524"/>
            <p:cNvSpPr>
              <a:spLocks noChangeArrowheads="1"/>
            </p:cNvSpPr>
            <p:nvPr/>
          </p:nvSpPr>
          <p:spPr bwMode="auto">
            <a:xfrm>
              <a:off x="1901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3" name="Oval 525"/>
            <p:cNvSpPr>
              <a:spLocks noChangeArrowheads="1"/>
            </p:cNvSpPr>
            <p:nvPr/>
          </p:nvSpPr>
          <p:spPr bwMode="auto">
            <a:xfrm>
              <a:off x="1883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4" name="Oval 526"/>
            <p:cNvSpPr>
              <a:spLocks noChangeArrowheads="1"/>
            </p:cNvSpPr>
            <p:nvPr/>
          </p:nvSpPr>
          <p:spPr bwMode="auto">
            <a:xfrm>
              <a:off x="1889" y="247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15" name="Oval 527"/>
            <p:cNvSpPr>
              <a:spLocks noChangeArrowheads="1"/>
            </p:cNvSpPr>
            <p:nvPr/>
          </p:nvSpPr>
          <p:spPr bwMode="auto">
            <a:xfrm>
              <a:off x="1883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6" name="Oval 528"/>
            <p:cNvSpPr>
              <a:spLocks noChangeArrowheads="1"/>
            </p:cNvSpPr>
            <p:nvPr/>
          </p:nvSpPr>
          <p:spPr bwMode="auto">
            <a:xfrm>
              <a:off x="1931" y="247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7" name="Oval 529"/>
            <p:cNvSpPr>
              <a:spLocks noChangeArrowheads="1"/>
            </p:cNvSpPr>
            <p:nvPr/>
          </p:nvSpPr>
          <p:spPr bwMode="auto">
            <a:xfrm>
              <a:off x="1889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8" name="Oval 530"/>
            <p:cNvSpPr>
              <a:spLocks noChangeArrowheads="1"/>
            </p:cNvSpPr>
            <p:nvPr/>
          </p:nvSpPr>
          <p:spPr bwMode="auto">
            <a:xfrm>
              <a:off x="1875" y="247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19" name="Oval 531"/>
            <p:cNvSpPr>
              <a:spLocks noChangeArrowheads="1"/>
            </p:cNvSpPr>
            <p:nvPr/>
          </p:nvSpPr>
          <p:spPr bwMode="auto">
            <a:xfrm>
              <a:off x="1901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0" name="Oval 532"/>
            <p:cNvSpPr>
              <a:spLocks noChangeArrowheads="1"/>
            </p:cNvSpPr>
            <p:nvPr/>
          </p:nvSpPr>
          <p:spPr bwMode="auto">
            <a:xfrm>
              <a:off x="1799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21" name="Oval 533"/>
            <p:cNvSpPr>
              <a:spLocks noChangeArrowheads="1"/>
            </p:cNvSpPr>
            <p:nvPr/>
          </p:nvSpPr>
          <p:spPr bwMode="auto">
            <a:xfrm>
              <a:off x="1793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2" name="Oval 534"/>
            <p:cNvSpPr>
              <a:spLocks noChangeArrowheads="1"/>
            </p:cNvSpPr>
            <p:nvPr/>
          </p:nvSpPr>
          <p:spPr bwMode="auto">
            <a:xfrm>
              <a:off x="1841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3" name="Oval 535"/>
            <p:cNvSpPr>
              <a:spLocks noChangeArrowheads="1"/>
            </p:cNvSpPr>
            <p:nvPr/>
          </p:nvSpPr>
          <p:spPr bwMode="auto">
            <a:xfrm>
              <a:off x="1799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4" name="Oval 536"/>
            <p:cNvSpPr>
              <a:spLocks noChangeArrowheads="1"/>
            </p:cNvSpPr>
            <p:nvPr/>
          </p:nvSpPr>
          <p:spPr bwMode="auto">
            <a:xfrm>
              <a:off x="1811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5" name="Oval 537"/>
            <p:cNvSpPr>
              <a:spLocks noChangeArrowheads="1"/>
            </p:cNvSpPr>
            <p:nvPr/>
          </p:nvSpPr>
          <p:spPr bwMode="auto">
            <a:xfrm>
              <a:off x="184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26" name="Oval 538"/>
            <p:cNvSpPr>
              <a:spLocks noChangeArrowheads="1"/>
            </p:cNvSpPr>
            <p:nvPr/>
          </p:nvSpPr>
          <p:spPr bwMode="auto">
            <a:xfrm>
              <a:off x="1841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7" name="Oval 539"/>
            <p:cNvSpPr>
              <a:spLocks noChangeArrowheads="1"/>
            </p:cNvSpPr>
            <p:nvPr/>
          </p:nvSpPr>
          <p:spPr bwMode="auto">
            <a:xfrm>
              <a:off x="1847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8" name="Oval 540"/>
            <p:cNvSpPr>
              <a:spLocks noChangeArrowheads="1"/>
            </p:cNvSpPr>
            <p:nvPr/>
          </p:nvSpPr>
          <p:spPr bwMode="auto">
            <a:xfrm>
              <a:off x="1833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9" name="Oval 541"/>
            <p:cNvSpPr>
              <a:spLocks noChangeArrowheads="1"/>
            </p:cNvSpPr>
            <p:nvPr/>
          </p:nvSpPr>
          <p:spPr bwMode="auto">
            <a:xfrm>
              <a:off x="1859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0" name="Oval 542"/>
            <p:cNvSpPr>
              <a:spLocks noChangeArrowheads="1"/>
            </p:cNvSpPr>
            <p:nvPr/>
          </p:nvSpPr>
          <p:spPr bwMode="auto">
            <a:xfrm>
              <a:off x="1841" y="246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1" name="Oval 543"/>
            <p:cNvSpPr>
              <a:spLocks noChangeArrowheads="1"/>
            </p:cNvSpPr>
            <p:nvPr/>
          </p:nvSpPr>
          <p:spPr bwMode="auto">
            <a:xfrm>
              <a:off x="1799" y="24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2" name="Oval 544"/>
            <p:cNvSpPr>
              <a:spLocks noChangeArrowheads="1"/>
            </p:cNvSpPr>
            <p:nvPr/>
          </p:nvSpPr>
          <p:spPr bwMode="auto">
            <a:xfrm>
              <a:off x="1847" y="246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33" name="Oval 545"/>
            <p:cNvSpPr>
              <a:spLocks noChangeArrowheads="1"/>
            </p:cNvSpPr>
            <p:nvPr/>
          </p:nvSpPr>
          <p:spPr bwMode="auto">
            <a:xfrm>
              <a:off x="1841" y="246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4" name="Oval 546"/>
            <p:cNvSpPr>
              <a:spLocks noChangeArrowheads="1"/>
            </p:cNvSpPr>
            <p:nvPr/>
          </p:nvSpPr>
          <p:spPr bwMode="auto">
            <a:xfrm>
              <a:off x="1847" y="247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5" name="Oval 547"/>
            <p:cNvSpPr>
              <a:spLocks noChangeArrowheads="1"/>
            </p:cNvSpPr>
            <p:nvPr/>
          </p:nvSpPr>
          <p:spPr bwMode="auto">
            <a:xfrm>
              <a:off x="1833" y="247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6" name="Oval 548"/>
            <p:cNvSpPr>
              <a:spLocks noChangeArrowheads="1"/>
            </p:cNvSpPr>
            <p:nvPr/>
          </p:nvSpPr>
          <p:spPr bwMode="auto">
            <a:xfrm>
              <a:off x="1859" y="246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7" name="Oval 549"/>
            <p:cNvSpPr>
              <a:spLocks noChangeArrowheads="1"/>
            </p:cNvSpPr>
            <p:nvPr/>
          </p:nvSpPr>
          <p:spPr bwMode="auto">
            <a:xfrm>
              <a:off x="179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438" name="Oval 550"/>
            <p:cNvSpPr>
              <a:spLocks noChangeArrowheads="1"/>
            </p:cNvSpPr>
            <p:nvPr/>
          </p:nvSpPr>
          <p:spPr bwMode="auto">
            <a:xfrm>
              <a:off x="1835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39" name="Oval 551"/>
            <p:cNvSpPr>
              <a:spLocks noChangeArrowheads="1"/>
            </p:cNvSpPr>
            <p:nvPr/>
          </p:nvSpPr>
          <p:spPr bwMode="auto">
            <a:xfrm>
              <a:off x="1805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40" name="Oval 552"/>
            <p:cNvSpPr>
              <a:spLocks noChangeArrowheads="1"/>
            </p:cNvSpPr>
            <p:nvPr/>
          </p:nvSpPr>
          <p:spPr bwMode="auto">
            <a:xfrm>
              <a:off x="1835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41" name="Oval 553"/>
            <p:cNvSpPr>
              <a:spLocks noChangeArrowheads="1"/>
            </p:cNvSpPr>
            <p:nvPr/>
          </p:nvSpPr>
          <p:spPr bwMode="auto">
            <a:xfrm>
              <a:off x="1793" y="247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42" name="Oval 554"/>
            <p:cNvSpPr>
              <a:spLocks noChangeArrowheads="1"/>
            </p:cNvSpPr>
            <p:nvPr/>
          </p:nvSpPr>
          <p:spPr bwMode="auto">
            <a:xfrm>
              <a:off x="1793" y="248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43" name="Oval 555"/>
            <p:cNvSpPr>
              <a:spLocks noChangeArrowheads="1"/>
            </p:cNvSpPr>
            <p:nvPr/>
          </p:nvSpPr>
          <p:spPr bwMode="auto">
            <a:xfrm>
              <a:off x="1971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444" name="Group 556"/>
          <p:cNvGrpSpPr>
            <a:grpSpLocks/>
          </p:cNvGrpSpPr>
          <p:nvPr/>
        </p:nvGrpSpPr>
        <p:grpSpPr bwMode="auto">
          <a:xfrm>
            <a:off x="2809875" y="3651250"/>
            <a:ext cx="384175" cy="903288"/>
            <a:chOff x="1774" y="1882"/>
            <a:chExt cx="242" cy="569"/>
          </a:xfrm>
        </p:grpSpPr>
        <p:grpSp>
          <p:nvGrpSpPr>
            <p:cNvPr id="550445" name="Group 557"/>
            <p:cNvGrpSpPr>
              <a:grpSpLocks/>
            </p:cNvGrpSpPr>
            <p:nvPr/>
          </p:nvGrpSpPr>
          <p:grpSpPr bwMode="auto">
            <a:xfrm>
              <a:off x="1774" y="1882"/>
              <a:ext cx="242" cy="518"/>
              <a:chOff x="1774" y="1890"/>
              <a:chExt cx="242" cy="518"/>
            </a:xfrm>
          </p:grpSpPr>
          <p:sp>
            <p:nvSpPr>
              <p:cNvPr id="550446" name="Line 558"/>
              <p:cNvSpPr>
                <a:spLocks noChangeShapeType="1"/>
              </p:cNvSpPr>
              <p:nvPr/>
            </p:nvSpPr>
            <p:spPr bwMode="auto">
              <a:xfrm>
                <a:off x="1774" y="1985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7" name="Line 559"/>
              <p:cNvSpPr>
                <a:spLocks noChangeShapeType="1"/>
              </p:cNvSpPr>
              <p:nvPr/>
            </p:nvSpPr>
            <p:spPr bwMode="auto">
              <a:xfrm>
                <a:off x="1789" y="2014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8" name="Line 560"/>
              <p:cNvSpPr>
                <a:spLocks noChangeShapeType="1"/>
              </p:cNvSpPr>
              <p:nvPr/>
            </p:nvSpPr>
            <p:spPr bwMode="auto">
              <a:xfrm>
                <a:off x="1774" y="2045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1789" y="2074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0" name="Line 562"/>
              <p:cNvSpPr>
                <a:spLocks noChangeShapeType="1"/>
              </p:cNvSpPr>
              <p:nvPr/>
            </p:nvSpPr>
            <p:spPr bwMode="auto">
              <a:xfrm>
                <a:off x="1780" y="2106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1" name="Line 563"/>
              <p:cNvSpPr>
                <a:spLocks noChangeShapeType="1"/>
              </p:cNvSpPr>
              <p:nvPr/>
            </p:nvSpPr>
            <p:spPr bwMode="auto">
              <a:xfrm>
                <a:off x="1774" y="2135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2" name="Line 564"/>
              <p:cNvSpPr>
                <a:spLocks noChangeShapeType="1"/>
              </p:cNvSpPr>
              <p:nvPr/>
            </p:nvSpPr>
            <p:spPr bwMode="auto">
              <a:xfrm>
                <a:off x="1786" y="2166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3" name="Line 565"/>
              <p:cNvSpPr>
                <a:spLocks noChangeShapeType="1"/>
              </p:cNvSpPr>
              <p:nvPr/>
            </p:nvSpPr>
            <p:spPr bwMode="auto">
              <a:xfrm>
                <a:off x="1774" y="2195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4" name="Line 566"/>
              <p:cNvSpPr>
                <a:spLocks noChangeShapeType="1"/>
              </p:cNvSpPr>
              <p:nvPr/>
            </p:nvSpPr>
            <p:spPr bwMode="auto">
              <a:xfrm>
                <a:off x="1789" y="2227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5" name="Line 567"/>
              <p:cNvSpPr>
                <a:spLocks noChangeShapeType="1"/>
              </p:cNvSpPr>
              <p:nvPr/>
            </p:nvSpPr>
            <p:spPr bwMode="auto">
              <a:xfrm>
                <a:off x="1777" y="2255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6" name="Line 568"/>
              <p:cNvSpPr>
                <a:spLocks noChangeShapeType="1"/>
              </p:cNvSpPr>
              <p:nvPr/>
            </p:nvSpPr>
            <p:spPr bwMode="auto">
              <a:xfrm>
                <a:off x="1789" y="2287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7" name="Line 569"/>
              <p:cNvSpPr>
                <a:spLocks noChangeShapeType="1"/>
              </p:cNvSpPr>
              <p:nvPr/>
            </p:nvSpPr>
            <p:spPr bwMode="auto">
              <a:xfrm>
                <a:off x="1777" y="2316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8" name="Line 570"/>
              <p:cNvSpPr>
                <a:spLocks noChangeShapeType="1"/>
              </p:cNvSpPr>
              <p:nvPr/>
            </p:nvSpPr>
            <p:spPr bwMode="auto">
              <a:xfrm>
                <a:off x="1786" y="2348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9" name="Line 571"/>
              <p:cNvSpPr>
                <a:spLocks noChangeShapeType="1"/>
              </p:cNvSpPr>
              <p:nvPr/>
            </p:nvSpPr>
            <p:spPr bwMode="auto">
              <a:xfrm>
                <a:off x="1774" y="2376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60" name="Line 572"/>
              <p:cNvSpPr>
                <a:spLocks noChangeShapeType="1"/>
              </p:cNvSpPr>
              <p:nvPr/>
            </p:nvSpPr>
            <p:spPr bwMode="auto">
              <a:xfrm>
                <a:off x="1786" y="2408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61" name="Line 573"/>
              <p:cNvSpPr>
                <a:spLocks noChangeShapeType="1"/>
              </p:cNvSpPr>
              <p:nvPr/>
            </p:nvSpPr>
            <p:spPr bwMode="auto">
              <a:xfrm>
                <a:off x="1774" y="1890"/>
                <a:ext cx="242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62" name="Line 574"/>
              <p:cNvSpPr>
                <a:spLocks noChangeShapeType="1"/>
              </p:cNvSpPr>
              <p:nvPr/>
            </p:nvSpPr>
            <p:spPr bwMode="auto">
              <a:xfrm>
                <a:off x="1774" y="1919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63" name="Line 575"/>
              <p:cNvSpPr>
                <a:spLocks noChangeShapeType="1"/>
              </p:cNvSpPr>
              <p:nvPr/>
            </p:nvSpPr>
            <p:spPr bwMode="auto">
              <a:xfrm>
                <a:off x="1789" y="1950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64" name="Line 576"/>
            <p:cNvSpPr>
              <a:spLocks noChangeShapeType="1"/>
            </p:cNvSpPr>
            <p:nvPr/>
          </p:nvSpPr>
          <p:spPr bwMode="auto">
            <a:xfrm>
              <a:off x="1809" y="2430"/>
              <a:ext cx="153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65" name="Line 577"/>
            <p:cNvSpPr>
              <a:spLocks noChangeShapeType="1"/>
            </p:cNvSpPr>
            <p:nvPr/>
          </p:nvSpPr>
          <p:spPr bwMode="auto">
            <a:xfrm>
              <a:off x="1863" y="2451"/>
              <a:ext cx="48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466" name="AutoShape 578"/>
          <p:cNvSpPr>
            <a:spLocks/>
          </p:cNvSpPr>
          <p:nvPr/>
        </p:nvSpPr>
        <p:spPr bwMode="auto">
          <a:xfrm>
            <a:off x="457200" y="3543300"/>
            <a:ext cx="1219200" cy="419100"/>
          </a:xfrm>
          <a:prstGeom prst="borderCallout2">
            <a:avLst>
              <a:gd name="adj1" fmla="val 27273"/>
              <a:gd name="adj2" fmla="val 106250"/>
              <a:gd name="adj3" fmla="val 27273"/>
              <a:gd name="adj4" fmla="val 155338"/>
              <a:gd name="adj5" fmla="val 154546"/>
              <a:gd name="adj6" fmla="val 206250"/>
            </a:avLst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600"/>
              <a:t>Muối ăn</a:t>
            </a:r>
          </a:p>
        </p:txBody>
      </p:sp>
      <p:sp>
        <p:nvSpPr>
          <p:cNvPr id="550467" name="AutoShape 579"/>
          <p:cNvSpPr>
            <a:spLocks/>
          </p:cNvSpPr>
          <p:nvPr/>
        </p:nvSpPr>
        <p:spPr bwMode="auto">
          <a:xfrm>
            <a:off x="304800" y="3533775"/>
            <a:ext cx="1371600" cy="419100"/>
          </a:xfrm>
          <a:prstGeom prst="borderCallout2">
            <a:avLst>
              <a:gd name="adj1" fmla="val 27273"/>
              <a:gd name="adj2" fmla="val 105556"/>
              <a:gd name="adj3" fmla="val 27273"/>
              <a:gd name="adj4" fmla="val 149190"/>
              <a:gd name="adj5" fmla="val 154546"/>
              <a:gd name="adj6" fmla="val 194444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dd muối</a:t>
            </a:r>
          </a:p>
        </p:txBody>
      </p:sp>
      <p:sp>
        <p:nvSpPr>
          <p:cNvPr id="549911" name="Freeform 23"/>
          <p:cNvSpPr>
            <a:spLocks/>
          </p:cNvSpPr>
          <p:nvPr/>
        </p:nvSpPr>
        <p:spPr bwMode="auto">
          <a:xfrm>
            <a:off x="2913063" y="50927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473" name="Group 585"/>
          <p:cNvGrpSpPr>
            <a:grpSpLocks/>
          </p:cNvGrpSpPr>
          <p:nvPr/>
        </p:nvGrpSpPr>
        <p:grpSpPr bwMode="auto">
          <a:xfrm>
            <a:off x="2514600" y="4905375"/>
            <a:ext cx="939800" cy="949325"/>
            <a:chOff x="1584" y="3090"/>
            <a:chExt cx="592" cy="598"/>
          </a:xfrm>
        </p:grpSpPr>
        <p:grpSp>
          <p:nvGrpSpPr>
            <p:cNvPr id="549903" name="Group 15"/>
            <p:cNvGrpSpPr>
              <a:grpSpLocks/>
            </p:cNvGrpSpPr>
            <p:nvPr/>
          </p:nvGrpSpPr>
          <p:grpSpPr bwMode="auto">
            <a:xfrm>
              <a:off x="1584" y="3139"/>
              <a:ext cx="592" cy="549"/>
              <a:chOff x="2816" y="3051"/>
              <a:chExt cx="592" cy="549"/>
            </a:xfrm>
          </p:grpSpPr>
          <p:sp>
            <p:nvSpPr>
              <p:cNvPr id="549904" name="Freeform 16"/>
              <p:cNvSpPr>
                <a:spLocks/>
              </p:cNvSpPr>
              <p:nvPr/>
            </p:nvSpPr>
            <p:spPr bwMode="auto">
              <a:xfrm>
                <a:off x="2816" y="3051"/>
                <a:ext cx="243" cy="549"/>
              </a:xfrm>
              <a:custGeom>
                <a:avLst/>
                <a:gdLst>
                  <a:gd name="T0" fmla="*/ 64 w 243"/>
                  <a:gd name="T1" fmla="*/ 549 h 549"/>
                  <a:gd name="T2" fmla="*/ 112 w 243"/>
                  <a:gd name="T3" fmla="*/ 501 h 549"/>
                  <a:gd name="T4" fmla="*/ 16 w 243"/>
                  <a:gd name="T5" fmla="*/ 309 h 549"/>
                  <a:gd name="T6" fmla="*/ 208 w 243"/>
                  <a:gd name="T7" fmla="*/ 165 h 549"/>
                  <a:gd name="T8" fmla="*/ 229 w 243"/>
                  <a:gd name="T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549">
                    <a:moveTo>
                      <a:pt x="64" y="549"/>
                    </a:moveTo>
                    <a:cubicBezTo>
                      <a:pt x="92" y="545"/>
                      <a:pt x="120" y="541"/>
                      <a:pt x="112" y="501"/>
                    </a:cubicBezTo>
                    <a:cubicBezTo>
                      <a:pt x="104" y="461"/>
                      <a:pt x="0" y="365"/>
                      <a:pt x="16" y="309"/>
                    </a:cubicBezTo>
                    <a:cubicBezTo>
                      <a:pt x="32" y="253"/>
                      <a:pt x="173" y="216"/>
                      <a:pt x="208" y="165"/>
                    </a:cubicBezTo>
                    <a:cubicBezTo>
                      <a:pt x="243" y="114"/>
                      <a:pt x="225" y="28"/>
                      <a:pt x="229" y="0"/>
                    </a:cubicBezTo>
                  </a:path>
                </a:pathLst>
              </a:custGeom>
              <a:noFill/>
              <a:ln w="952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05" name="Line 17"/>
              <p:cNvSpPr>
                <a:spLocks noChangeShapeType="1"/>
              </p:cNvSpPr>
              <p:nvPr/>
            </p:nvSpPr>
            <p:spPr bwMode="auto">
              <a:xfrm>
                <a:off x="2874" y="3597"/>
                <a:ext cx="471" cy="3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06" name="Freeform 18"/>
              <p:cNvSpPr>
                <a:spLocks/>
              </p:cNvSpPr>
              <p:nvPr/>
            </p:nvSpPr>
            <p:spPr bwMode="auto">
              <a:xfrm flipH="1">
                <a:off x="3165" y="3051"/>
                <a:ext cx="243" cy="549"/>
              </a:xfrm>
              <a:custGeom>
                <a:avLst/>
                <a:gdLst>
                  <a:gd name="T0" fmla="*/ 64 w 243"/>
                  <a:gd name="T1" fmla="*/ 549 h 549"/>
                  <a:gd name="T2" fmla="*/ 112 w 243"/>
                  <a:gd name="T3" fmla="*/ 501 h 549"/>
                  <a:gd name="T4" fmla="*/ 16 w 243"/>
                  <a:gd name="T5" fmla="*/ 309 h 549"/>
                  <a:gd name="T6" fmla="*/ 208 w 243"/>
                  <a:gd name="T7" fmla="*/ 165 h 549"/>
                  <a:gd name="T8" fmla="*/ 229 w 243"/>
                  <a:gd name="T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549">
                    <a:moveTo>
                      <a:pt x="64" y="549"/>
                    </a:moveTo>
                    <a:cubicBezTo>
                      <a:pt x="92" y="545"/>
                      <a:pt x="120" y="541"/>
                      <a:pt x="112" y="501"/>
                    </a:cubicBezTo>
                    <a:cubicBezTo>
                      <a:pt x="104" y="461"/>
                      <a:pt x="0" y="365"/>
                      <a:pt x="16" y="309"/>
                    </a:cubicBezTo>
                    <a:cubicBezTo>
                      <a:pt x="32" y="253"/>
                      <a:pt x="173" y="216"/>
                      <a:pt x="208" y="165"/>
                    </a:cubicBezTo>
                    <a:cubicBezTo>
                      <a:pt x="243" y="114"/>
                      <a:pt x="225" y="28"/>
                      <a:pt x="229" y="0"/>
                    </a:cubicBezTo>
                  </a:path>
                </a:pathLst>
              </a:custGeom>
              <a:noFill/>
              <a:ln w="952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0469" name="Group 581"/>
            <p:cNvGrpSpPr>
              <a:grpSpLocks/>
            </p:cNvGrpSpPr>
            <p:nvPr/>
          </p:nvGrpSpPr>
          <p:grpSpPr bwMode="auto">
            <a:xfrm>
              <a:off x="1857" y="3090"/>
              <a:ext cx="48" cy="40"/>
              <a:chOff x="3444" y="2160"/>
              <a:chExt cx="48" cy="40"/>
            </a:xfrm>
          </p:grpSpPr>
          <p:sp>
            <p:nvSpPr>
              <p:cNvPr id="550470" name="Freeform 582"/>
              <p:cNvSpPr>
                <a:spLocks/>
              </p:cNvSpPr>
              <p:nvPr/>
            </p:nvSpPr>
            <p:spPr bwMode="auto">
              <a:xfrm>
                <a:off x="3446" y="2160"/>
                <a:ext cx="46" cy="39"/>
              </a:xfrm>
              <a:custGeom>
                <a:avLst/>
                <a:gdLst>
                  <a:gd name="T0" fmla="*/ 0 w 46"/>
                  <a:gd name="T1" fmla="*/ 39 h 39"/>
                  <a:gd name="T2" fmla="*/ 2 w 46"/>
                  <a:gd name="T3" fmla="*/ 9 h 39"/>
                  <a:gd name="T4" fmla="*/ 6 w 46"/>
                  <a:gd name="T5" fmla="*/ 15 h 39"/>
                  <a:gd name="T6" fmla="*/ 12 w 46"/>
                  <a:gd name="T7" fmla="*/ 35 h 39"/>
                  <a:gd name="T8" fmla="*/ 24 w 46"/>
                  <a:gd name="T9" fmla="*/ 17 h 39"/>
                  <a:gd name="T10" fmla="*/ 26 w 46"/>
                  <a:gd name="T11" fmla="*/ 37 h 39"/>
                  <a:gd name="T12" fmla="*/ 28 w 46"/>
                  <a:gd name="T13" fmla="*/ 31 h 39"/>
                  <a:gd name="T14" fmla="*/ 32 w 46"/>
                  <a:gd name="T15" fmla="*/ 11 h 39"/>
                  <a:gd name="T16" fmla="*/ 42 w 46"/>
                  <a:gd name="T17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9">
                    <a:moveTo>
                      <a:pt x="0" y="39"/>
                    </a:moveTo>
                    <a:cubicBezTo>
                      <a:pt x="1" y="29"/>
                      <a:pt x="0" y="19"/>
                      <a:pt x="2" y="9"/>
                    </a:cubicBezTo>
                    <a:cubicBezTo>
                      <a:pt x="3" y="7"/>
                      <a:pt x="5" y="13"/>
                      <a:pt x="6" y="15"/>
                    </a:cubicBezTo>
                    <a:cubicBezTo>
                      <a:pt x="9" y="21"/>
                      <a:pt x="10" y="28"/>
                      <a:pt x="12" y="35"/>
                    </a:cubicBezTo>
                    <a:cubicBezTo>
                      <a:pt x="13" y="29"/>
                      <a:pt x="13" y="0"/>
                      <a:pt x="24" y="17"/>
                    </a:cubicBezTo>
                    <a:cubicBezTo>
                      <a:pt x="25" y="24"/>
                      <a:pt x="24" y="31"/>
                      <a:pt x="26" y="37"/>
                    </a:cubicBezTo>
                    <a:cubicBezTo>
                      <a:pt x="27" y="39"/>
                      <a:pt x="28" y="33"/>
                      <a:pt x="28" y="31"/>
                    </a:cubicBezTo>
                    <a:cubicBezTo>
                      <a:pt x="33" y="8"/>
                      <a:pt x="27" y="25"/>
                      <a:pt x="32" y="11"/>
                    </a:cubicBezTo>
                    <a:cubicBezTo>
                      <a:pt x="46" y="14"/>
                      <a:pt x="42" y="23"/>
                      <a:pt x="42" y="37"/>
                    </a:cubicBez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71" name="Line 583"/>
              <p:cNvSpPr>
                <a:spLocks noChangeShapeType="1"/>
              </p:cNvSpPr>
              <p:nvPr/>
            </p:nvSpPr>
            <p:spPr bwMode="auto">
              <a:xfrm>
                <a:off x="3444" y="220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32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00"/>
                                        <p:tgtEl>
                                          <p:spTgt spid="55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50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5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00"/>
                                        <p:tgtEl>
                                          <p:spTgt spid="54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12200"/>
                                        <p:tgtEl>
                                          <p:spTgt spid="55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199"/>
                                          </p:stCondLst>
                                        </p:cTn>
                                        <p:tgtEl>
                                          <p:spTgt spid="5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49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100"/>
                                        <p:tgtEl>
                                          <p:spTgt spid="55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5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466" grpId="0" animBg="1"/>
      <p:bldP spid="550466" grpId="1" animBg="1"/>
      <p:bldP spid="550467" grpId="0" animBg="1"/>
      <p:bldP spid="5504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467" name="Group 603"/>
          <p:cNvGrpSpPr>
            <a:grpSpLocks/>
          </p:cNvGrpSpPr>
          <p:nvPr/>
        </p:nvGrpSpPr>
        <p:grpSpPr bwMode="auto">
          <a:xfrm>
            <a:off x="2895600" y="1752600"/>
            <a:ext cx="381000" cy="2809875"/>
            <a:chOff x="1344" y="1938"/>
            <a:chExt cx="240" cy="1770"/>
          </a:xfrm>
        </p:grpSpPr>
        <p:sp>
          <p:nvSpPr>
            <p:cNvPr id="549468" name="Line 604"/>
            <p:cNvSpPr>
              <a:spLocks noChangeShapeType="1"/>
            </p:cNvSpPr>
            <p:nvPr/>
          </p:nvSpPr>
          <p:spPr bwMode="auto">
            <a:xfrm flipV="1">
              <a:off x="1344" y="1938"/>
              <a:ext cx="0" cy="1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69" name="Line 605"/>
            <p:cNvSpPr>
              <a:spLocks noChangeShapeType="1"/>
            </p:cNvSpPr>
            <p:nvPr/>
          </p:nvSpPr>
          <p:spPr bwMode="auto">
            <a:xfrm flipV="1">
              <a:off x="1584" y="1938"/>
              <a:ext cx="0" cy="1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70" name="Arc 606"/>
            <p:cNvSpPr>
              <a:spLocks/>
            </p:cNvSpPr>
            <p:nvPr/>
          </p:nvSpPr>
          <p:spPr bwMode="auto">
            <a:xfrm rot="7512669">
              <a:off x="1393" y="3537"/>
              <a:ext cx="142" cy="1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6705"/>
                <a:gd name="T2" fmla="*/ 20988 w 21600"/>
                <a:gd name="T3" fmla="*/ 26705 h 26705"/>
                <a:gd name="T4" fmla="*/ 0 w 21600"/>
                <a:gd name="T5" fmla="*/ 21600 h 26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7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19"/>
                    <a:pt x="21394" y="25033"/>
                    <a:pt x="20988" y="26705"/>
                  </a:cubicBezTo>
                </a:path>
                <a:path w="21600" h="267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19"/>
                    <a:pt x="21394" y="25033"/>
                    <a:pt x="20988" y="26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8866" name="Rectangle 7"/>
          <p:cNvSpPr>
            <a:spLocks noChangeArrowheads="1"/>
          </p:cNvSpPr>
          <p:nvPr/>
        </p:nvSpPr>
        <p:spPr bwMode="auto">
          <a:xfrm>
            <a:off x="1116013" y="762000"/>
            <a:ext cx="302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vi-VN" sz="2400" b="0">
              <a:solidFill>
                <a:srgbClr val="800000"/>
              </a:solidFill>
            </a:endParaRPr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FFFF"/>
                </a:solidFill>
              </a:rPr>
              <a:t>Thí nghiệm</a:t>
            </a:r>
          </a:p>
        </p:txBody>
      </p:sp>
      <p:sp>
        <p:nvSpPr>
          <p:cNvPr id="548869" name="Line 5"/>
          <p:cNvSpPr>
            <a:spLocks noChangeShapeType="1"/>
          </p:cNvSpPr>
          <p:nvPr/>
        </p:nvSpPr>
        <p:spPr bwMode="auto">
          <a:xfrm flipV="1">
            <a:off x="5318125" y="660400"/>
            <a:ext cx="3175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0" name="Line 6"/>
          <p:cNvSpPr>
            <a:spLocks noChangeShapeType="1"/>
          </p:cNvSpPr>
          <p:nvPr/>
        </p:nvSpPr>
        <p:spPr bwMode="auto">
          <a:xfrm flipV="1">
            <a:off x="5715000" y="647700"/>
            <a:ext cx="12700" cy="256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6629400" y="546100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6762750" y="533400"/>
            <a:ext cx="0" cy="401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Rectangle 9"/>
          <p:cNvSpPr>
            <a:spLocks noChangeArrowheads="1"/>
          </p:cNvSpPr>
          <p:nvPr/>
        </p:nvSpPr>
        <p:spPr bwMode="auto">
          <a:xfrm>
            <a:off x="4572000" y="4546600"/>
            <a:ext cx="2514600" cy="152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4" name="Arc 10"/>
          <p:cNvSpPr>
            <a:spLocks/>
          </p:cNvSpPr>
          <p:nvPr/>
        </p:nvSpPr>
        <p:spPr bwMode="auto">
          <a:xfrm rot="7512669">
            <a:off x="5401469" y="3056731"/>
            <a:ext cx="225425" cy="315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6705"/>
              <a:gd name="T2" fmla="*/ 20988 w 21600"/>
              <a:gd name="T3" fmla="*/ 26705 h 26705"/>
              <a:gd name="T4" fmla="*/ 0 w 21600"/>
              <a:gd name="T5" fmla="*/ 21600 h 26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70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19"/>
                  <a:pt x="21394" y="25033"/>
                  <a:pt x="20988" y="26705"/>
                </a:cubicBezTo>
              </a:path>
              <a:path w="21600" h="2670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19"/>
                  <a:pt x="21394" y="25033"/>
                  <a:pt x="20988" y="2670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vi-VN"/>
          </a:p>
        </p:txBody>
      </p:sp>
      <p:sp>
        <p:nvSpPr>
          <p:cNvPr id="548875" name="Line 11"/>
          <p:cNvSpPr>
            <a:spLocks noChangeShapeType="1"/>
          </p:cNvSpPr>
          <p:nvPr/>
        </p:nvSpPr>
        <p:spPr bwMode="auto">
          <a:xfrm>
            <a:off x="5562600" y="1527175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6" name="Line 12"/>
          <p:cNvSpPr>
            <a:spLocks noChangeShapeType="1"/>
          </p:cNvSpPr>
          <p:nvPr/>
        </p:nvSpPr>
        <p:spPr bwMode="auto">
          <a:xfrm>
            <a:off x="5486400" y="1450975"/>
            <a:ext cx="134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7" name="Rectangle 13"/>
          <p:cNvSpPr>
            <a:spLocks noChangeArrowheads="1"/>
          </p:cNvSpPr>
          <p:nvPr/>
        </p:nvSpPr>
        <p:spPr bwMode="auto">
          <a:xfrm>
            <a:off x="6581775" y="1422400"/>
            <a:ext cx="257175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8" name="Rectangle 14"/>
          <p:cNvSpPr>
            <a:spLocks noChangeArrowheads="1"/>
          </p:cNvSpPr>
          <p:nvPr/>
        </p:nvSpPr>
        <p:spPr bwMode="auto">
          <a:xfrm>
            <a:off x="5295900" y="14224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381000" y="6629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!</a:t>
            </a:r>
          </a:p>
        </p:txBody>
      </p:sp>
      <p:grpSp>
        <p:nvGrpSpPr>
          <p:cNvPr id="548880" name="Group 16"/>
          <p:cNvGrpSpPr>
            <a:grpSpLocks/>
          </p:cNvGrpSpPr>
          <p:nvPr/>
        </p:nvGrpSpPr>
        <p:grpSpPr bwMode="auto">
          <a:xfrm>
            <a:off x="5029200" y="3662363"/>
            <a:ext cx="939800" cy="871537"/>
            <a:chOff x="2816" y="3051"/>
            <a:chExt cx="592" cy="549"/>
          </a:xfrm>
        </p:grpSpPr>
        <p:sp>
          <p:nvSpPr>
            <p:cNvPr id="548881" name="Freeform 17"/>
            <p:cNvSpPr>
              <a:spLocks/>
            </p:cNvSpPr>
            <p:nvPr/>
          </p:nvSpPr>
          <p:spPr bwMode="auto">
            <a:xfrm>
              <a:off x="2816" y="3051"/>
              <a:ext cx="243" cy="549"/>
            </a:xfrm>
            <a:custGeom>
              <a:avLst/>
              <a:gdLst>
                <a:gd name="T0" fmla="*/ 64 w 243"/>
                <a:gd name="T1" fmla="*/ 549 h 549"/>
                <a:gd name="T2" fmla="*/ 112 w 243"/>
                <a:gd name="T3" fmla="*/ 501 h 549"/>
                <a:gd name="T4" fmla="*/ 16 w 243"/>
                <a:gd name="T5" fmla="*/ 309 h 549"/>
                <a:gd name="T6" fmla="*/ 208 w 243"/>
                <a:gd name="T7" fmla="*/ 165 h 549"/>
                <a:gd name="T8" fmla="*/ 229 w 243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49">
                  <a:moveTo>
                    <a:pt x="64" y="549"/>
                  </a:moveTo>
                  <a:cubicBezTo>
                    <a:pt x="92" y="545"/>
                    <a:pt x="120" y="541"/>
                    <a:pt x="112" y="501"/>
                  </a:cubicBezTo>
                  <a:cubicBezTo>
                    <a:pt x="104" y="461"/>
                    <a:pt x="0" y="365"/>
                    <a:pt x="16" y="309"/>
                  </a:cubicBezTo>
                  <a:cubicBezTo>
                    <a:pt x="32" y="253"/>
                    <a:pt x="173" y="216"/>
                    <a:pt x="208" y="165"/>
                  </a:cubicBezTo>
                  <a:cubicBezTo>
                    <a:pt x="243" y="114"/>
                    <a:pt x="225" y="28"/>
                    <a:pt x="229" y="0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82" name="Line 18"/>
            <p:cNvSpPr>
              <a:spLocks noChangeShapeType="1"/>
            </p:cNvSpPr>
            <p:nvPr/>
          </p:nvSpPr>
          <p:spPr bwMode="auto">
            <a:xfrm>
              <a:off x="2874" y="3597"/>
              <a:ext cx="471" cy="3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83" name="Freeform 19"/>
            <p:cNvSpPr>
              <a:spLocks/>
            </p:cNvSpPr>
            <p:nvPr/>
          </p:nvSpPr>
          <p:spPr bwMode="auto">
            <a:xfrm flipH="1">
              <a:off x="3165" y="3051"/>
              <a:ext cx="243" cy="549"/>
            </a:xfrm>
            <a:custGeom>
              <a:avLst/>
              <a:gdLst>
                <a:gd name="T0" fmla="*/ 64 w 243"/>
                <a:gd name="T1" fmla="*/ 549 h 549"/>
                <a:gd name="T2" fmla="*/ 112 w 243"/>
                <a:gd name="T3" fmla="*/ 501 h 549"/>
                <a:gd name="T4" fmla="*/ 16 w 243"/>
                <a:gd name="T5" fmla="*/ 309 h 549"/>
                <a:gd name="T6" fmla="*/ 208 w 243"/>
                <a:gd name="T7" fmla="*/ 165 h 549"/>
                <a:gd name="T8" fmla="*/ 229 w 243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49">
                  <a:moveTo>
                    <a:pt x="64" y="549"/>
                  </a:moveTo>
                  <a:cubicBezTo>
                    <a:pt x="92" y="545"/>
                    <a:pt x="120" y="541"/>
                    <a:pt x="112" y="501"/>
                  </a:cubicBezTo>
                  <a:cubicBezTo>
                    <a:pt x="104" y="461"/>
                    <a:pt x="0" y="365"/>
                    <a:pt x="16" y="309"/>
                  </a:cubicBezTo>
                  <a:cubicBezTo>
                    <a:pt x="32" y="253"/>
                    <a:pt x="173" y="216"/>
                    <a:pt x="208" y="165"/>
                  </a:cubicBezTo>
                  <a:cubicBezTo>
                    <a:pt x="243" y="114"/>
                    <a:pt x="225" y="28"/>
                    <a:pt x="229" y="0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8884" name="Rectangle 20" descr="60%"/>
          <p:cNvSpPr>
            <a:spLocks noChangeArrowheads="1"/>
          </p:cNvSpPr>
          <p:nvPr/>
        </p:nvSpPr>
        <p:spPr bwMode="auto">
          <a:xfrm>
            <a:off x="5405438" y="3651250"/>
            <a:ext cx="187325" cy="114300"/>
          </a:xfrm>
          <a:prstGeom prst="rect">
            <a:avLst/>
          </a:prstGeom>
          <a:pattFill prst="pct60">
            <a:fgClr>
              <a:srgbClr val="808080"/>
            </a:fgClr>
            <a:bgClr>
              <a:schemeClr val="bg1"/>
            </a:bgClr>
          </a:patt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85" name="Freeform 21"/>
          <p:cNvSpPr>
            <a:spLocks/>
          </p:cNvSpPr>
          <p:nvPr/>
        </p:nvSpPr>
        <p:spPr bwMode="auto">
          <a:xfrm>
            <a:off x="5389563" y="37719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flat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86" name="Freeform 22"/>
          <p:cNvSpPr>
            <a:spLocks/>
          </p:cNvSpPr>
          <p:nvPr/>
        </p:nvSpPr>
        <p:spPr bwMode="auto">
          <a:xfrm>
            <a:off x="5440363" y="37719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flat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87" name="Freeform 23"/>
          <p:cNvSpPr>
            <a:spLocks/>
          </p:cNvSpPr>
          <p:nvPr/>
        </p:nvSpPr>
        <p:spPr bwMode="auto">
          <a:xfrm>
            <a:off x="5408613" y="37719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rnd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88" name="Freeform 24"/>
          <p:cNvSpPr>
            <a:spLocks/>
          </p:cNvSpPr>
          <p:nvPr/>
        </p:nvSpPr>
        <p:spPr bwMode="auto">
          <a:xfrm>
            <a:off x="5427663" y="3771900"/>
            <a:ext cx="92075" cy="739775"/>
          </a:xfrm>
          <a:custGeom>
            <a:avLst/>
            <a:gdLst>
              <a:gd name="T0" fmla="*/ 52 w 58"/>
              <a:gd name="T1" fmla="*/ 0 h 466"/>
              <a:gd name="T2" fmla="*/ 16 w 58"/>
              <a:gd name="T3" fmla="*/ 186 h 466"/>
              <a:gd name="T4" fmla="*/ 6 w 58"/>
              <a:gd name="T5" fmla="*/ 348 h 466"/>
              <a:gd name="T6" fmla="*/ 50 w 58"/>
              <a:gd name="T7" fmla="*/ 452 h 466"/>
              <a:gd name="T8" fmla="*/ 52 w 58"/>
              <a:gd name="T9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66">
                <a:moveTo>
                  <a:pt x="52" y="0"/>
                </a:moveTo>
                <a:cubicBezTo>
                  <a:pt x="38" y="64"/>
                  <a:pt x="24" y="128"/>
                  <a:pt x="16" y="186"/>
                </a:cubicBezTo>
                <a:cubicBezTo>
                  <a:pt x="8" y="244"/>
                  <a:pt x="0" y="304"/>
                  <a:pt x="6" y="348"/>
                </a:cubicBezTo>
                <a:cubicBezTo>
                  <a:pt x="12" y="392"/>
                  <a:pt x="42" y="438"/>
                  <a:pt x="50" y="452"/>
                </a:cubicBezTo>
                <a:cubicBezTo>
                  <a:pt x="58" y="466"/>
                  <a:pt x="52" y="435"/>
                  <a:pt x="52" y="432"/>
                </a:cubicBezTo>
              </a:path>
            </a:pathLst>
          </a:custGeom>
          <a:noFill/>
          <a:ln w="952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96" name="Line 32"/>
          <p:cNvSpPr>
            <a:spLocks noChangeShapeType="1"/>
          </p:cNvSpPr>
          <p:nvPr/>
        </p:nvSpPr>
        <p:spPr bwMode="auto">
          <a:xfrm>
            <a:off x="5053013" y="4152900"/>
            <a:ext cx="87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97" name="Group 33"/>
          <p:cNvGrpSpPr>
            <a:grpSpLocks/>
          </p:cNvGrpSpPr>
          <p:nvPr/>
        </p:nvGrpSpPr>
        <p:grpSpPr bwMode="auto">
          <a:xfrm>
            <a:off x="5062538" y="4229100"/>
            <a:ext cx="871537" cy="233363"/>
            <a:chOff x="2814" y="3408"/>
            <a:chExt cx="549" cy="147"/>
          </a:xfrm>
        </p:grpSpPr>
        <p:sp>
          <p:nvSpPr>
            <p:cNvPr id="548898" name="Line 34"/>
            <p:cNvSpPr>
              <a:spLocks noChangeShapeType="1"/>
            </p:cNvSpPr>
            <p:nvPr/>
          </p:nvSpPr>
          <p:spPr bwMode="auto">
            <a:xfrm>
              <a:off x="2814" y="3408"/>
              <a:ext cx="54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99" name="Line 35"/>
            <p:cNvSpPr>
              <a:spLocks noChangeShapeType="1"/>
            </p:cNvSpPr>
            <p:nvPr/>
          </p:nvSpPr>
          <p:spPr bwMode="auto">
            <a:xfrm>
              <a:off x="2847" y="3459"/>
              <a:ext cx="47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900" name="Line 36"/>
            <p:cNvSpPr>
              <a:spLocks noChangeShapeType="1"/>
            </p:cNvSpPr>
            <p:nvPr/>
          </p:nvSpPr>
          <p:spPr bwMode="auto">
            <a:xfrm>
              <a:off x="2880" y="3501"/>
              <a:ext cx="41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901" name="Line 37"/>
            <p:cNvSpPr>
              <a:spLocks noChangeShapeType="1"/>
            </p:cNvSpPr>
            <p:nvPr/>
          </p:nvSpPr>
          <p:spPr bwMode="auto">
            <a:xfrm>
              <a:off x="2910" y="3555"/>
              <a:ext cx="36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466" name="Group 602"/>
          <p:cNvGrpSpPr>
            <a:grpSpLocks/>
          </p:cNvGrpSpPr>
          <p:nvPr/>
        </p:nvGrpSpPr>
        <p:grpSpPr bwMode="auto">
          <a:xfrm>
            <a:off x="1828800" y="1755775"/>
            <a:ext cx="381000" cy="2809875"/>
            <a:chOff x="1344" y="1938"/>
            <a:chExt cx="240" cy="1770"/>
          </a:xfrm>
        </p:grpSpPr>
        <p:sp>
          <p:nvSpPr>
            <p:cNvPr id="549449" name="Line 585"/>
            <p:cNvSpPr>
              <a:spLocks noChangeShapeType="1"/>
            </p:cNvSpPr>
            <p:nvPr/>
          </p:nvSpPr>
          <p:spPr bwMode="auto">
            <a:xfrm flipV="1">
              <a:off x="1344" y="1938"/>
              <a:ext cx="0" cy="1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50" name="Line 586"/>
            <p:cNvSpPr>
              <a:spLocks noChangeShapeType="1"/>
            </p:cNvSpPr>
            <p:nvPr/>
          </p:nvSpPr>
          <p:spPr bwMode="auto">
            <a:xfrm flipV="1">
              <a:off x="1584" y="1938"/>
              <a:ext cx="0" cy="1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52" name="Arc 588"/>
            <p:cNvSpPr>
              <a:spLocks/>
            </p:cNvSpPr>
            <p:nvPr/>
          </p:nvSpPr>
          <p:spPr bwMode="auto">
            <a:xfrm rot="7512669">
              <a:off x="1393" y="3537"/>
              <a:ext cx="142" cy="1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6705"/>
                <a:gd name="T2" fmla="*/ 20988 w 21600"/>
                <a:gd name="T3" fmla="*/ 26705 h 26705"/>
                <a:gd name="T4" fmla="*/ 0 w 21600"/>
                <a:gd name="T5" fmla="*/ 21600 h 26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7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19"/>
                    <a:pt x="21394" y="25033"/>
                    <a:pt x="20988" y="26705"/>
                  </a:cubicBezTo>
                </a:path>
                <a:path w="21600" h="267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19"/>
                    <a:pt x="21394" y="25033"/>
                    <a:pt x="20988" y="26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9453" name="Group 589"/>
          <p:cNvGrpSpPr>
            <a:grpSpLocks/>
          </p:cNvGrpSpPr>
          <p:nvPr/>
        </p:nvGrpSpPr>
        <p:grpSpPr bwMode="auto">
          <a:xfrm>
            <a:off x="609600" y="2022475"/>
            <a:ext cx="3657600" cy="2667000"/>
            <a:chOff x="960" y="2160"/>
            <a:chExt cx="2304" cy="1680"/>
          </a:xfrm>
        </p:grpSpPr>
        <p:sp>
          <p:nvSpPr>
            <p:cNvPr id="549454" name="Rectangle 590"/>
            <p:cNvSpPr>
              <a:spLocks noChangeArrowheads="1"/>
            </p:cNvSpPr>
            <p:nvPr/>
          </p:nvSpPr>
          <p:spPr bwMode="auto">
            <a:xfrm>
              <a:off x="960" y="3744"/>
              <a:ext cx="2304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55" name="Rectangle 591"/>
            <p:cNvSpPr>
              <a:spLocks noChangeArrowheads="1"/>
            </p:cNvSpPr>
            <p:nvPr/>
          </p:nvSpPr>
          <p:spPr bwMode="auto">
            <a:xfrm>
              <a:off x="960" y="2160"/>
              <a:ext cx="48" cy="15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56" name="Rectangle 592"/>
            <p:cNvSpPr>
              <a:spLocks noChangeArrowheads="1"/>
            </p:cNvSpPr>
            <p:nvPr/>
          </p:nvSpPr>
          <p:spPr bwMode="auto">
            <a:xfrm>
              <a:off x="3216" y="2160"/>
              <a:ext cx="48" cy="15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57" name="Rectangle 593"/>
            <p:cNvSpPr>
              <a:spLocks noChangeArrowheads="1"/>
            </p:cNvSpPr>
            <p:nvPr/>
          </p:nvSpPr>
          <p:spPr bwMode="auto">
            <a:xfrm>
              <a:off x="960" y="2364"/>
              <a:ext cx="2304" cy="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9471" name="Group 607"/>
          <p:cNvGrpSpPr>
            <a:grpSpLocks/>
          </p:cNvGrpSpPr>
          <p:nvPr/>
        </p:nvGrpSpPr>
        <p:grpSpPr bwMode="auto">
          <a:xfrm>
            <a:off x="2921000" y="3763963"/>
            <a:ext cx="342900" cy="693737"/>
            <a:chOff x="1785" y="2460"/>
            <a:chExt cx="216" cy="437"/>
          </a:xfrm>
        </p:grpSpPr>
        <p:sp>
          <p:nvSpPr>
            <p:cNvPr id="549472" name="Oval 608"/>
            <p:cNvSpPr>
              <a:spLocks noChangeArrowheads="1"/>
            </p:cNvSpPr>
            <p:nvPr/>
          </p:nvSpPr>
          <p:spPr bwMode="auto">
            <a:xfrm>
              <a:off x="1825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473" name="Oval 609"/>
            <p:cNvSpPr>
              <a:spLocks noChangeArrowheads="1"/>
            </p:cNvSpPr>
            <p:nvPr/>
          </p:nvSpPr>
          <p:spPr bwMode="auto">
            <a:xfrm>
              <a:off x="1819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74" name="Oval 610"/>
            <p:cNvSpPr>
              <a:spLocks noChangeArrowheads="1"/>
            </p:cNvSpPr>
            <p:nvPr/>
          </p:nvSpPr>
          <p:spPr bwMode="auto">
            <a:xfrm>
              <a:off x="1867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75" name="Oval 611"/>
            <p:cNvSpPr>
              <a:spLocks noChangeArrowheads="1"/>
            </p:cNvSpPr>
            <p:nvPr/>
          </p:nvSpPr>
          <p:spPr bwMode="auto">
            <a:xfrm>
              <a:off x="1825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76" name="Oval 612"/>
            <p:cNvSpPr>
              <a:spLocks noChangeArrowheads="1"/>
            </p:cNvSpPr>
            <p:nvPr/>
          </p:nvSpPr>
          <p:spPr bwMode="auto">
            <a:xfrm>
              <a:off x="1811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77" name="Oval 613"/>
            <p:cNvSpPr>
              <a:spLocks noChangeArrowheads="1"/>
            </p:cNvSpPr>
            <p:nvPr/>
          </p:nvSpPr>
          <p:spPr bwMode="auto">
            <a:xfrm>
              <a:off x="1837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78" name="Oval 614"/>
            <p:cNvSpPr>
              <a:spLocks noChangeArrowheads="1"/>
            </p:cNvSpPr>
            <p:nvPr/>
          </p:nvSpPr>
          <p:spPr bwMode="auto">
            <a:xfrm>
              <a:off x="1921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479" name="Oval 615"/>
            <p:cNvSpPr>
              <a:spLocks noChangeArrowheads="1"/>
            </p:cNvSpPr>
            <p:nvPr/>
          </p:nvSpPr>
          <p:spPr bwMode="auto">
            <a:xfrm>
              <a:off x="1915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0" name="Oval 616"/>
            <p:cNvSpPr>
              <a:spLocks noChangeArrowheads="1"/>
            </p:cNvSpPr>
            <p:nvPr/>
          </p:nvSpPr>
          <p:spPr bwMode="auto">
            <a:xfrm>
              <a:off x="1963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1" name="Oval 617"/>
            <p:cNvSpPr>
              <a:spLocks noChangeArrowheads="1"/>
            </p:cNvSpPr>
            <p:nvPr/>
          </p:nvSpPr>
          <p:spPr bwMode="auto">
            <a:xfrm>
              <a:off x="1921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2" name="Oval 618"/>
            <p:cNvSpPr>
              <a:spLocks noChangeArrowheads="1"/>
            </p:cNvSpPr>
            <p:nvPr/>
          </p:nvSpPr>
          <p:spPr bwMode="auto">
            <a:xfrm>
              <a:off x="1907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3" name="Oval 619"/>
            <p:cNvSpPr>
              <a:spLocks noChangeArrowheads="1"/>
            </p:cNvSpPr>
            <p:nvPr/>
          </p:nvSpPr>
          <p:spPr bwMode="auto">
            <a:xfrm>
              <a:off x="1933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4" name="Oval 620"/>
            <p:cNvSpPr>
              <a:spLocks noChangeArrowheads="1"/>
            </p:cNvSpPr>
            <p:nvPr/>
          </p:nvSpPr>
          <p:spPr bwMode="auto">
            <a:xfrm>
              <a:off x="1969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485" name="Oval 621"/>
            <p:cNvSpPr>
              <a:spLocks noChangeArrowheads="1"/>
            </p:cNvSpPr>
            <p:nvPr/>
          </p:nvSpPr>
          <p:spPr bwMode="auto">
            <a:xfrm>
              <a:off x="1963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6" name="Oval 622"/>
            <p:cNvSpPr>
              <a:spLocks noChangeArrowheads="1"/>
            </p:cNvSpPr>
            <p:nvPr/>
          </p:nvSpPr>
          <p:spPr bwMode="auto">
            <a:xfrm>
              <a:off x="1969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7" name="Oval 623"/>
            <p:cNvSpPr>
              <a:spLocks noChangeArrowheads="1"/>
            </p:cNvSpPr>
            <p:nvPr/>
          </p:nvSpPr>
          <p:spPr bwMode="auto">
            <a:xfrm>
              <a:off x="1955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8" name="Oval 624"/>
            <p:cNvSpPr>
              <a:spLocks noChangeArrowheads="1"/>
            </p:cNvSpPr>
            <p:nvPr/>
          </p:nvSpPr>
          <p:spPr bwMode="auto">
            <a:xfrm>
              <a:off x="1981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89" name="Oval 625"/>
            <p:cNvSpPr>
              <a:spLocks noChangeArrowheads="1"/>
            </p:cNvSpPr>
            <p:nvPr/>
          </p:nvSpPr>
          <p:spPr bwMode="auto">
            <a:xfrm>
              <a:off x="1969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490" name="Oval 626"/>
            <p:cNvSpPr>
              <a:spLocks noChangeArrowheads="1"/>
            </p:cNvSpPr>
            <p:nvPr/>
          </p:nvSpPr>
          <p:spPr bwMode="auto">
            <a:xfrm>
              <a:off x="1963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1" name="Oval 627"/>
            <p:cNvSpPr>
              <a:spLocks noChangeArrowheads="1"/>
            </p:cNvSpPr>
            <p:nvPr/>
          </p:nvSpPr>
          <p:spPr bwMode="auto">
            <a:xfrm>
              <a:off x="1969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2" name="Oval 628"/>
            <p:cNvSpPr>
              <a:spLocks noChangeArrowheads="1"/>
            </p:cNvSpPr>
            <p:nvPr/>
          </p:nvSpPr>
          <p:spPr bwMode="auto">
            <a:xfrm>
              <a:off x="1955" y="28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3" name="Oval 629"/>
            <p:cNvSpPr>
              <a:spLocks noChangeArrowheads="1"/>
            </p:cNvSpPr>
            <p:nvPr/>
          </p:nvSpPr>
          <p:spPr bwMode="auto">
            <a:xfrm>
              <a:off x="1981" y="280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4" name="Oval 630"/>
            <p:cNvSpPr>
              <a:spLocks noChangeArrowheads="1"/>
            </p:cNvSpPr>
            <p:nvPr/>
          </p:nvSpPr>
          <p:spPr bwMode="auto">
            <a:xfrm>
              <a:off x="1963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5" name="Oval 631"/>
            <p:cNvSpPr>
              <a:spLocks noChangeArrowheads="1"/>
            </p:cNvSpPr>
            <p:nvPr/>
          </p:nvSpPr>
          <p:spPr bwMode="auto">
            <a:xfrm>
              <a:off x="1921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496" name="Oval 632"/>
            <p:cNvSpPr>
              <a:spLocks noChangeArrowheads="1"/>
            </p:cNvSpPr>
            <p:nvPr/>
          </p:nvSpPr>
          <p:spPr bwMode="auto">
            <a:xfrm>
              <a:off x="1915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7" name="Oval 633"/>
            <p:cNvSpPr>
              <a:spLocks noChangeArrowheads="1"/>
            </p:cNvSpPr>
            <p:nvPr/>
          </p:nvSpPr>
          <p:spPr bwMode="auto">
            <a:xfrm>
              <a:off x="1963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8" name="Oval 634"/>
            <p:cNvSpPr>
              <a:spLocks noChangeArrowheads="1"/>
            </p:cNvSpPr>
            <p:nvPr/>
          </p:nvSpPr>
          <p:spPr bwMode="auto">
            <a:xfrm>
              <a:off x="1921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499" name="Oval 635"/>
            <p:cNvSpPr>
              <a:spLocks noChangeArrowheads="1"/>
            </p:cNvSpPr>
            <p:nvPr/>
          </p:nvSpPr>
          <p:spPr bwMode="auto">
            <a:xfrm>
              <a:off x="1907" y="28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0" name="Oval 636"/>
            <p:cNvSpPr>
              <a:spLocks noChangeArrowheads="1"/>
            </p:cNvSpPr>
            <p:nvPr/>
          </p:nvSpPr>
          <p:spPr bwMode="auto">
            <a:xfrm>
              <a:off x="1933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1" name="Oval 637"/>
            <p:cNvSpPr>
              <a:spLocks noChangeArrowheads="1"/>
            </p:cNvSpPr>
            <p:nvPr/>
          </p:nvSpPr>
          <p:spPr bwMode="auto">
            <a:xfrm>
              <a:off x="1873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02" name="Oval 638"/>
            <p:cNvSpPr>
              <a:spLocks noChangeArrowheads="1"/>
            </p:cNvSpPr>
            <p:nvPr/>
          </p:nvSpPr>
          <p:spPr bwMode="auto">
            <a:xfrm>
              <a:off x="1867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3" name="Oval 639"/>
            <p:cNvSpPr>
              <a:spLocks noChangeArrowheads="1"/>
            </p:cNvSpPr>
            <p:nvPr/>
          </p:nvSpPr>
          <p:spPr bwMode="auto">
            <a:xfrm>
              <a:off x="1915" y="28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4" name="Oval 640"/>
            <p:cNvSpPr>
              <a:spLocks noChangeArrowheads="1"/>
            </p:cNvSpPr>
            <p:nvPr/>
          </p:nvSpPr>
          <p:spPr bwMode="auto">
            <a:xfrm>
              <a:off x="1873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5" name="Oval 641"/>
            <p:cNvSpPr>
              <a:spLocks noChangeArrowheads="1"/>
            </p:cNvSpPr>
            <p:nvPr/>
          </p:nvSpPr>
          <p:spPr bwMode="auto">
            <a:xfrm>
              <a:off x="1859" y="28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6" name="Oval 642"/>
            <p:cNvSpPr>
              <a:spLocks noChangeArrowheads="1"/>
            </p:cNvSpPr>
            <p:nvPr/>
          </p:nvSpPr>
          <p:spPr bwMode="auto">
            <a:xfrm>
              <a:off x="1885" y="280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7" name="Oval 643"/>
            <p:cNvSpPr>
              <a:spLocks noChangeArrowheads="1"/>
            </p:cNvSpPr>
            <p:nvPr/>
          </p:nvSpPr>
          <p:spPr bwMode="auto">
            <a:xfrm>
              <a:off x="1787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08" name="Oval 644"/>
            <p:cNvSpPr>
              <a:spLocks noChangeArrowheads="1"/>
            </p:cNvSpPr>
            <p:nvPr/>
          </p:nvSpPr>
          <p:spPr bwMode="auto">
            <a:xfrm>
              <a:off x="1829" y="27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09" name="Oval 645"/>
            <p:cNvSpPr>
              <a:spLocks noChangeArrowheads="1"/>
            </p:cNvSpPr>
            <p:nvPr/>
          </p:nvSpPr>
          <p:spPr bwMode="auto">
            <a:xfrm>
              <a:off x="1787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0" name="Oval 646"/>
            <p:cNvSpPr>
              <a:spLocks noChangeArrowheads="1"/>
            </p:cNvSpPr>
            <p:nvPr/>
          </p:nvSpPr>
          <p:spPr bwMode="auto">
            <a:xfrm>
              <a:off x="1799" y="27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1" name="Oval 647"/>
            <p:cNvSpPr>
              <a:spLocks noChangeArrowheads="1"/>
            </p:cNvSpPr>
            <p:nvPr/>
          </p:nvSpPr>
          <p:spPr bwMode="auto">
            <a:xfrm>
              <a:off x="1791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12" name="Oval 648"/>
            <p:cNvSpPr>
              <a:spLocks noChangeArrowheads="1"/>
            </p:cNvSpPr>
            <p:nvPr/>
          </p:nvSpPr>
          <p:spPr bwMode="auto">
            <a:xfrm>
              <a:off x="1785" y="2793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3" name="Oval 649"/>
            <p:cNvSpPr>
              <a:spLocks noChangeArrowheads="1"/>
            </p:cNvSpPr>
            <p:nvPr/>
          </p:nvSpPr>
          <p:spPr bwMode="auto">
            <a:xfrm>
              <a:off x="1833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4" name="Oval 650"/>
            <p:cNvSpPr>
              <a:spLocks noChangeArrowheads="1"/>
            </p:cNvSpPr>
            <p:nvPr/>
          </p:nvSpPr>
          <p:spPr bwMode="auto">
            <a:xfrm>
              <a:off x="1791" y="28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5" name="Oval 651"/>
            <p:cNvSpPr>
              <a:spLocks noChangeArrowheads="1"/>
            </p:cNvSpPr>
            <p:nvPr/>
          </p:nvSpPr>
          <p:spPr bwMode="auto">
            <a:xfrm>
              <a:off x="1803" y="27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6" name="Oval 652"/>
            <p:cNvSpPr>
              <a:spLocks noChangeArrowheads="1"/>
            </p:cNvSpPr>
            <p:nvPr/>
          </p:nvSpPr>
          <p:spPr bwMode="auto">
            <a:xfrm>
              <a:off x="1791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17" name="Oval 653"/>
            <p:cNvSpPr>
              <a:spLocks noChangeArrowheads="1"/>
            </p:cNvSpPr>
            <p:nvPr/>
          </p:nvSpPr>
          <p:spPr bwMode="auto">
            <a:xfrm>
              <a:off x="1785" y="2823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8" name="Oval 654"/>
            <p:cNvSpPr>
              <a:spLocks noChangeArrowheads="1"/>
            </p:cNvSpPr>
            <p:nvPr/>
          </p:nvSpPr>
          <p:spPr bwMode="auto">
            <a:xfrm>
              <a:off x="1833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19" name="Oval 655"/>
            <p:cNvSpPr>
              <a:spLocks noChangeArrowheads="1"/>
            </p:cNvSpPr>
            <p:nvPr/>
          </p:nvSpPr>
          <p:spPr bwMode="auto">
            <a:xfrm>
              <a:off x="1791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0" name="Oval 656"/>
            <p:cNvSpPr>
              <a:spLocks noChangeArrowheads="1"/>
            </p:cNvSpPr>
            <p:nvPr/>
          </p:nvSpPr>
          <p:spPr bwMode="auto">
            <a:xfrm>
              <a:off x="1803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1" name="Oval 657"/>
            <p:cNvSpPr>
              <a:spLocks noChangeArrowheads="1"/>
            </p:cNvSpPr>
            <p:nvPr/>
          </p:nvSpPr>
          <p:spPr bwMode="auto">
            <a:xfrm>
              <a:off x="1825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22" name="Oval 658"/>
            <p:cNvSpPr>
              <a:spLocks noChangeArrowheads="1"/>
            </p:cNvSpPr>
            <p:nvPr/>
          </p:nvSpPr>
          <p:spPr bwMode="auto">
            <a:xfrm>
              <a:off x="1819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3" name="Oval 659"/>
            <p:cNvSpPr>
              <a:spLocks noChangeArrowheads="1"/>
            </p:cNvSpPr>
            <p:nvPr/>
          </p:nvSpPr>
          <p:spPr bwMode="auto">
            <a:xfrm>
              <a:off x="1867" y="28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4" name="Oval 660"/>
            <p:cNvSpPr>
              <a:spLocks noChangeArrowheads="1"/>
            </p:cNvSpPr>
            <p:nvPr/>
          </p:nvSpPr>
          <p:spPr bwMode="auto">
            <a:xfrm>
              <a:off x="1825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5" name="Oval 661"/>
            <p:cNvSpPr>
              <a:spLocks noChangeArrowheads="1"/>
            </p:cNvSpPr>
            <p:nvPr/>
          </p:nvSpPr>
          <p:spPr bwMode="auto">
            <a:xfrm>
              <a:off x="1811" y="28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6" name="Oval 662"/>
            <p:cNvSpPr>
              <a:spLocks noChangeArrowheads="1"/>
            </p:cNvSpPr>
            <p:nvPr/>
          </p:nvSpPr>
          <p:spPr bwMode="auto">
            <a:xfrm>
              <a:off x="1837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7" name="Oval 663"/>
            <p:cNvSpPr>
              <a:spLocks noChangeArrowheads="1"/>
            </p:cNvSpPr>
            <p:nvPr/>
          </p:nvSpPr>
          <p:spPr bwMode="auto">
            <a:xfrm>
              <a:off x="1839" y="28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28" name="Oval 664"/>
            <p:cNvSpPr>
              <a:spLocks noChangeArrowheads="1"/>
            </p:cNvSpPr>
            <p:nvPr/>
          </p:nvSpPr>
          <p:spPr bwMode="auto">
            <a:xfrm>
              <a:off x="1833" y="28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29" name="Oval 665"/>
            <p:cNvSpPr>
              <a:spLocks noChangeArrowheads="1"/>
            </p:cNvSpPr>
            <p:nvPr/>
          </p:nvSpPr>
          <p:spPr bwMode="auto">
            <a:xfrm>
              <a:off x="1881" y="28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0" name="Oval 666"/>
            <p:cNvSpPr>
              <a:spLocks noChangeArrowheads="1"/>
            </p:cNvSpPr>
            <p:nvPr/>
          </p:nvSpPr>
          <p:spPr bwMode="auto">
            <a:xfrm>
              <a:off x="1839" y="28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1" name="Oval 667"/>
            <p:cNvSpPr>
              <a:spLocks noChangeArrowheads="1"/>
            </p:cNvSpPr>
            <p:nvPr/>
          </p:nvSpPr>
          <p:spPr bwMode="auto">
            <a:xfrm>
              <a:off x="1825" y="286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2" name="Oval 668"/>
            <p:cNvSpPr>
              <a:spLocks noChangeArrowheads="1"/>
            </p:cNvSpPr>
            <p:nvPr/>
          </p:nvSpPr>
          <p:spPr bwMode="auto">
            <a:xfrm>
              <a:off x="1851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3" name="Oval 669"/>
            <p:cNvSpPr>
              <a:spLocks noChangeArrowheads="1"/>
            </p:cNvSpPr>
            <p:nvPr/>
          </p:nvSpPr>
          <p:spPr bwMode="auto">
            <a:xfrm>
              <a:off x="1921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34" name="Oval 670"/>
            <p:cNvSpPr>
              <a:spLocks noChangeArrowheads="1"/>
            </p:cNvSpPr>
            <p:nvPr/>
          </p:nvSpPr>
          <p:spPr bwMode="auto">
            <a:xfrm>
              <a:off x="191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5" name="Oval 671"/>
            <p:cNvSpPr>
              <a:spLocks noChangeArrowheads="1"/>
            </p:cNvSpPr>
            <p:nvPr/>
          </p:nvSpPr>
          <p:spPr bwMode="auto">
            <a:xfrm>
              <a:off x="1963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6" name="Oval 672"/>
            <p:cNvSpPr>
              <a:spLocks noChangeArrowheads="1"/>
            </p:cNvSpPr>
            <p:nvPr/>
          </p:nvSpPr>
          <p:spPr bwMode="auto">
            <a:xfrm>
              <a:off x="1921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7" name="Oval 673"/>
            <p:cNvSpPr>
              <a:spLocks noChangeArrowheads="1"/>
            </p:cNvSpPr>
            <p:nvPr/>
          </p:nvSpPr>
          <p:spPr bwMode="auto">
            <a:xfrm>
              <a:off x="1907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8" name="Oval 674"/>
            <p:cNvSpPr>
              <a:spLocks noChangeArrowheads="1"/>
            </p:cNvSpPr>
            <p:nvPr/>
          </p:nvSpPr>
          <p:spPr bwMode="auto">
            <a:xfrm>
              <a:off x="1933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39" name="Oval 675"/>
            <p:cNvSpPr>
              <a:spLocks noChangeArrowheads="1"/>
            </p:cNvSpPr>
            <p:nvPr/>
          </p:nvSpPr>
          <p:spPr bwMode="auto">
            <a:xfrm>
              <a:off x="1969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40" name="Oval 676"/>
            <p:cNvSpPr>
              <a:spLocks noChangeArrowheads="1"/>
            </p:cNvSpPr>
            <p:nvPr/>
          </p:nvSpPr>
          <p:spPr bwMode="auto">
            <a:xfrm>
              <a:off x="1963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1" name="Oval 677"/>
            <p:cNvSpPr>
              <a:spLocks noChangeArrowheads="1"/>
            </p:cNvSpPr>
            <p:nvPr/>
          </p:nvSpPr>
          <p:spPr bwMode="auto">
            <a:xfrm>
              <a:off x="1969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2" name="Oval 678"/>
            <p:cNvSpPr>
              <a:spLocks noChangeArrowheads="1"/>
            </p:cNvSpPr>
            <p:nvPr/>
          </p:nvSpPr>
          <p:spPr bwMode="auto">
            <a:xfrm>
              <a:off x="1955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3" name="Oval 679"/>
            <p:cNvSpPr>
              <a:spLocks noChangeArrowheads="1"/>
            </p:cNvSpPr>
            <p:nvPr/>
          </p:nvSpPr>
          <p:spPr bwMode="auto">
            <a:xfrm>
              <a:off x="1981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4" name="Oval 680"/>
            <p:cNvSpPr>
              <a:spLocks noChangeArrowheads="1"/>
            </p:cNvSpPr>
            <p:nvPr/>
          </p:nvSpPr>
          <p:spPr bwMode="auto">
            <a:xfrm>
              <a:off x="1839" y="27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45" name="Oval 681"/>
            <p:cNvSpPr>
              <a:spLocks noChangeArrowheads="1"/>
            </p:cNvSpPr>
            <p:nvPr/>
          </p:nvSpPr>
          <p:spPr bwMode="auto">
            <a:xfrm>
              <a:off x="1833" y="27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6" name="Oval 682"/>
            <p:cNvSpPr>
              <a:spLocks noChangeArrowheads="1"/>
            </p:cNvSpPr>
            <p:nvPr/>
          </p:nvSpPr>
          <p:spPr bwMode="auto">
            <a:xfrm>
              <a:off x="1881" y="27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7" name="Oval 683"/>
            <p:cNvSpPr>
              <a:spLocks noChangeArrowheads="1"/>
            </p:cNvSpPr>
            <p:nvPr/>
          </p:nvSpPr>
          <p:spPr bwMode="auto">
            <a:xfrm>
              <a:off x="1839" y="27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8" name="Oval 684"/>
            <p:cNvSpPr>
              <a:spLocks noChangeArrowheads="1"/>
            </p:cNvSpPr>
            <p:nvPr/>
          </p:nvSpPr>
          <p:spPr bwMode="auto">
            <a:xfrm>
              <a:off x="1825" y="27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49" name="Oval 685"/>
            <p:cNvSpPr>
              <a:spLocks noChangeArrowheads="1"/>
            </p:cNvSpPr>
            <p:nvPr/>
          </p:nvSpPr>
          <p:spPr bwMode="auto">
            <a:xfrm>
              <a:off x="1851" y="276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0" name="Oval 686"/>
            <p:cNvSpPr>
              <a:spLocks noChangeArrowheads="1"/>
            </p:cNvSpPr>
            <p:nvPr/>
          </p:nvSpPr>
          <p:spPr bwMode="auto">
            <a:xfrm>
              <a:off x="1813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1" name="Oval 687"/>
            <p:cNvSpPr>
              <a:spLocks noChangeArrowheads="1"/>
            </p:cNvSpPr>
            <p:nvPr/>
          </p:nvSpPr>
          <p:spPr bwMode="auto">
            <a:xfrm>
              <a:off x="1867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52" name="Oval 688"/>
            <p:cNvSpPr>
              <a:spLocks noChangeArrowheads="1"/>
            </p:cNvSpPr>
            <p:nvPr/>
          </p:nvSpPr>
          <p:spPr bwMode="auto">
            <a:xfrm>
              <a:off x="1861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3" name="Oval 689"/>
            <p:cNvSpPr>
              <a:spLocks noChangeArrowheads="1"/>
            </p:cNvSpPr>
            <p:nvPr/>
          </p:nvSpPr>
          <p:spPr bwMode="auto">
            <a:xfrm>
              <a:off x="1909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4" name="Oval 690"/>
            <p:cNvSpPr>
              <a:spLocks noChangeArrowheads="1"/>
            </p:cNvSpPr>
            <p:nvPr/>
          </p:nvSpPr>
          <p:spPr bwMode="auto">
            <a:xfrm>
              <a:off x="1867" y="27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5" name="Oval 691"/>
            <p:cNvSpPr>
              <a:spLocks noChangeArrowheads="1"/>
            </p:cNvSpPr>
            <p:nvPr/>
          </p:nvSpPr>
          <p:spPr bwMode="auto">
            <a:xfrm>
              <a:off x="1853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6" name="Oval 692"/>
            <p:cNvSpPr>
              <a:spLocks noChangeArrowheads="1"/>
            </p:cNvSpPr>
            <p:nvPr/>
          </p:nvSpPr>
          <p:spPr bwMode="auto">
            <a:xfrm>
              <a:off x="1879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7" name="Oval 693"/>
            <p:cNvSpPr>
              <a:spLocks noChangeArrowheads="1"/>
            </p:cNvSpPr>
            <p:nvPr/>
          </p:nvSpPr>
          <p:spPr bwMode="auto">
            <a:xfrm>
              <a:off x="1915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58" name="Oval 694"/>
            <p:cNvSpPr>
              <a:spLocks noChangeArrowheads="1"/>
            </p:cNvSpPr>
            <p:nvPr/>
          </p:nvSpPr>
          <p:spPr bwMode="auto">
            <a:xfrm>
              <a:off x="1909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59" name="Oval 695"/>
            <p:cNvSpPr>
              <a:spLocks noChangeArrowheads="1"/>
            </p:cNvSpPr>
            <p:nvPr/>
          </p:nvSpPr>
          <p:spPr bwMode="auto">
            <a:xfrm>
              <a:off x="1957" y="27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0" name="Oval 696"/>
            <p:cNvSpPr>
              <a:spLocks noChangeArrowheads="1"/>
            </p:cNvSpPr>
            <p:nvPr/>
          </p:nvSpPr>
          <p:spPr bwMode="auto">
            <a:xfrm>
              <a:off x="1915" y="27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1" name="Oval 697"/>
            <p:cNvSpPr>
              <a:spLocks noChangeArrowheads="1"/>
            </p:cNvSpPr>
            <p:nvPr/>
          </p:nvSpPr>
          <p:spPr bwMode="auto">
            <a:xfrm>
              <a:off x="1901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2" name="Oval 698"/>
            <p:cNvSpPr>
              <a:spLocks noChangeArrowheads="1"/>
            </p:cNvSpPr>
            <p:nvPr/>
          </p:nvSpPr>
          <p:spPr bwMode="auto">
            <a:xfrm>
              <a:off x="1927" y="27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3" name="Oval 699"/>
            <p:cNvSpPr>
              <a:spLocks noChangeArrowheads="1"/>
            </p:cNvSpPr>
            <p:nvPr/>
          </p:nvSpPr>
          <p:spPr bwMode="auto">
            <a:xfrm>
              <a:off x="1915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64" name="Oval 700"/>
            <p:cNvSpPr>
              <a:spLocks noChangeArrowheads="1"/>
            </p:cNvSpPr>
            <p:nvPr/>
          </p:nvSpPr>
          <p:spPr bwMode="auto">
            <a:xfrm>
              <a:off x="1909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5" name="Oval 701"/>
            <p:cNvSpPr>
              <a:spLocks noChangeArrowheads="1"/>
            </p:cNvSpPr>
            <p:nvPr/>
          </p:nvSpPr>
          <p:spPr bwMode="auto">
            <a:xfrm>
              <a:off x="1957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6" name="Oval 702"/>
            <p:cNvSpPr>
              <a:spLocks noChangeArrowheads="1"/>
            </p:cNvSpPr>
            <p:nvPr/>
          </p:nvSpPr>
          <p:spPr bwMode="auto">
            <a:xfrm>
              <a:off x="1915" y="282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7" name="Oval 703"/>
            <p:cNvSpPr>
              <a:spLocks noChangeArrowheads="1"/>
            </p:cNvSpPr>
            <p:nvPr/>
          </p:nvSpPr>
          <p:spPr bwMode="auto">
            <a:xfrm>
              <a:off x="1901" y="28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8" name="Oval 704"/>
            <p:cNvSpPr>
              <a:spLocks noChangeArrowheads="1"/>
            </p:cNvSpPr>
            <p:nvPr/>
          </p:nvSpPr>
          <p:spPr bwMode="auto">
            <a:xfrm>
              <a:off x="1927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69" name="Oval 705"/>
            <p:cNvSpPr>
              <a:spLocks noChangeArrowheads="1"/>
            </p:cNvSpPr>
            <p:nvPr/>
          </p:nvSpPr>
          <p:spPr bwMode="auto">
            <a:xfrm>
              <a:off x="1915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70" name="Oval 706"/>
            <p:cNvSpPr>
              <a:spLocks noChangeArrowheads="1"/>
            </p:cNvSpPr>
            <p:nvPr/>
          </p:nvSpPr>
          <p:spPr bwMode="auto">
            <a:xfrm>
              <a:off x="1909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1" name="Oval 707"/>
            <p:cNvSpPr>
              <a:spLocks noChangeArrowheads="1"/>
            </p:cNvSpPr>
            <p:nvPr/>
          </p:nvSpPr>
          <p:spPr bwMode="auto">
            <a:xfrm>
              <a:off x="1915" y="28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2" name="Oval 708"/>
            <p:cNvSpPr>
              <a:spLocks noChangeArrowheads="1"/>
            </p:cNvSpPr>
            <p:nvPr/>
          </p:nvSpPr>
          <p:spPr bwMode="auto">
            <a:xfrm>
              <a:off x="1901" y="28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3" name="Oval 709"/>
            <p:cNvSpPr>
              <a:spLocks noChangeArrowheads="1"/>
            </p:cNvSpPr>
            <p:nvPr/>
          </p:nvSpPr>
          <p:spPr bwMode="auto">
            <a:xfrm>
              <a:off x="1927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4" name="Oval 710"/>
            <p:cNvSpPr>
              <a:spLocks noChangeArrowheads="1"/>
            </p:cNvSpPr>
            <p:nvPr/>
          </p:nvSpPr>
          <p:spPr bwMode="auto">
            <a:xfrm>
              <a:off x="1867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75" name="Oval 711"/>
            <p:cNvSpPr>
              <a:spLocks noChangeArrowheads="1"/>
            </p:cNvSpPr>
            <p:nvPr/>
          </p:nvSpPr>
          <p:spPr bwMode="auto">
            <a:xfrm>
              <a:off x="1861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6" name="Oval 712"/>
            <p:cNvSpPr>
              <a:spLocks noChangeArrowheads="1"/>
            </p:cNvSpPr>
            <p:nvPr/>
          </p:nvSpPr>
          <p:spPr bwMode="auto">
            <a:xfrm>
              <a:off x="1909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7" name="Oval 713"/>
            <p:cNvSpPr>
              <a:spLocks noChangeArrowheads="1"/>
            </p:cNvSpPr>
            <p:nvPr/>
          </p:nvSpPr>
          <p:spPr bwMode="auto">
            <a:xfrm>
              <a:off x="1867" y="28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8" name="Oval 714"/>
            <p:cNvSpPr>
              <a:spLocks noChangeArrowheads="1"/>
            </p:cNvSpPr>
            <p:nvPr/>
          </p:nvSpPr>
          <p:spPr bwMode="auto">
            <a:xfrm>
              <a:off x="1853" y="28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79" name="Oval 715"/>
            <p:cNvSpPr>
              <a:spLocks noChangeArrowheads="1"/>
            </p:cNvSpPr>
            <p:nvPr/>
          </p:nvSpPr>
          <p:spPr bwMode="auto">
            <a:xfrm>
              <a:off x="1879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0" name="Oval 716"/>
            <p:cNvSpPr>
              <a:spLocks noChangeArrowheads="1"/>
            </p:cNvSpPr>
            <p:nvPr/>
          </p:nvSpPr>
          <p:spPr bwMode="auto">
            <a:xfrm>
              <a:off x="1819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81" name="Oval 717"/>
            <p:cNvSpPr>
              <a:spLocks noChangeArrowheads="1"/>
            </p:cNvSpPr>
            <p:nvPr/>
          </p:nvSpPr>
          <p:spPr bwMode="auto">
            <a:xfrm>
              <a:off x="1813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2" name="Oval 718"/>
            <p:cNvSpPr>
              <a:spLocks noChangeArrowheads="1"/>
            </p:cNvSpPr>
            <p:nvPr/>
          </p:nvSpPr>
          <p:spPr bwMode="auto">
            <a:xfrm>
              <a:off x="1861" y="28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3" name="Oval 719"/>
            <p:cNvSpPr>
              <a:spLocks noChangeArrowheads="1"/>
            </p:cNvSpPr>
            <p:nvPr/>
          </p:nvSpPr>
          <p:spPr bwMode="auto">
            <a:xfrm>
              <a:off x="1819" y="282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4" name="Oval 720"/>
            <p:cNvSpPr>
              <a:spLocks noChangeArrowheads="1"/>
            </p:cNvSpPr>
            <p:nvPr/>
          </p:nvSpPr>
          <p:spPr bwMode="auto">
            <a:xfrm>
              <a:off x="1805" y="28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5" name="Oval 721"/>
            <p:cNvSpPr>
              <a:spLocks noChangeArrowheads="1"/>
            </p:cNvSpPr>
            <p:nvPr/>
          </p:nvSpPr>
          <p:spPr bwMode="auto">
            <a:xfrm>
              <a:off x="1831" y="28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6" name="Oval 722"/>
            <p:cNvSpPr>
              <a:spLocks noChangeArrowheads="1"/>
            </p:cNvSpPr>
            <p:nvPr/>
          </p:nvSpPr>
          <p:spPr bwMode="auto">
            <a:xfrm>
              <a:off x="1813" y="283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7" name="Oval 723"/>
            <p:cNvSpPr>
              <a:spLocks noChangeArrowheads="1"/>
            </p:cNvSpPr>
            <p:nvPr/>
          </p:nvSpPr>
          <p:spPr bwMode="auto">
            <a:xfrm>
              <a:off x="1827" y="28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88" name="Oval 724"/>
            <p:cNvSpPr>
              <a:spLocks noChangeArrowheads="1"/>
            </p:cNvSpPr>
            <p:nvPr/>
          </p:nvSpPr>
          <p:spPr bwMode="auto">
            <a:xfrm>
              <a:off x="1867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89" name="Oval 725"/>
            <p:cNvSpPr>
              <a:spLocks noChangeArrowheads="1"/>
            </p:cNvSpPr>
            <p:nvPr/>
          </p:nvSpPr>
          <p:spPr bwMode="auto">
            <a:xfrm>
              <a:off x="186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0" name="Oval 726"/>
            <p:cNvSpPr>
              <a:spLocks noChangeArrowheads="1"/>
            </p:cNvSpPr>
            <p:nvPr/>
          </p:nvSpPr>
          <p:spPr bwMode="auto">
            <a:xfrm>
              <a:off x="1909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1" name="Oval 727"/>
            <p:cNvSpPr>
              <a:spLocks noChangeArrowheads="1"/>
            </p:cNvSpPr>
            <p:nvPr/>
          </p:nvSpPr>
          <p:spPr bwMode="auto">
            <a:xfrm>
              <a:off x="1867" y="27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2" name="Oval 728"/>
            <p:cNvSpPr>
              <a:spLocks noChangeArrowheads="1"/>
            </p:cNvSpPr>
            <p:nvPr/>
          </p:nvSpPr>
          <p:spPr bwMode="auto">
            <a:xfrm>
              <a:off x="1853" y="27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3" name="Oval 729"/>
            <p:cNvSpPr>
              <a:spLocks noChangeArrowheads="1"/>
            </p:cNvSpPr>
            <p:nvPr/>
          </p:nvSpPr>
          <p:spPr bwMode="auto">
            <a:xfrm>
              <a:off x="1879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4" name="Oval 730"/>
            <p:cNvSpPr>
              <a:spLocks noChangeArrowheads="1"/>
            </p:cNvSpPr>
            <p:nvPr/>
          </p:nvSpPr>
          <p:spPr bwMode="auto">
            <a:xfrm>
              <a:off x="1915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595" name="Oval 731"/>
            <p:cNvSpPr>
              <a:spLocks noChangeArrowheads="1"/>
            </p:cNvSpPr>
            <p:nvPr/>
          </p:nvSpPr>
          <p:spPr bwMode="auto">
            <a:xfrm>
              <a:off x="1909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6" name="Oval 732"/>
            <p:cNvSpPr>
              <a:spLocks noChangeArrowheads="1"/>
            </p:cNvSpPr>
            <p:nvPr/>
          </p:nvSpPr>
          <p:spPr bwMode="auto">
            <a:xfrm>
              <a:off x="1957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7" name="Oval 733"/>
            <p:cNvSpPr>
              <a:spLocks noChangeArrowheads="1"/>
            </p:cNvSpPr>
            <p:nvPr/>
          </p:nvSpPr>
          <p:spPr bwMode="auto">
            <a:xfrm>
              <a:off x="1915" y="27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8" name="Oval 734"/>
            <p:cNvSpPr>
              <a:spLocks noChangeArrowheads="1"/>
            </p:cNvSpPr>
            <p:nvPr/>
          </p:nvSpPr>
          <p:spPr bwMode="auto">
            <a:xfrm>
              <a:off x="1901" y="27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599" name="Oval 735"/>
            <p:cNvSpPr>
              <a:spLocks noChangeArrowheads="1"/>
            </p:cNvSpPr>
            <p:nvPr/>
          </p:nvSpPr>
          <p:spPr bwMode="auto">
            <a:xfrm>
              <a:off x="1927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0" name="Oval 736"/>
            <p:cNvSpPr>
              <a:spLocks noChangeArrowheads="1"/>
            </p:cNvSpPr>
            <p:nvPr/>
          </p:nvSpPr>
          <p:spPr bwMode="auto">
            <a:xfrm>
              <a:off x="1785" y="27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01" name="Oval 737"/>
            <p:cNvSpPr>
              <a:spLocks noChangeArrowheads="1"/>
            </p:cNvSpPr>
            <p:nvPr/>
          </p:nvSpPr>
          <p:spPr bwMode="auto">
            <a:xfrm>
              <a:off x="1827" y="27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2" name="Oval 738"/>
            <p:cNvSpPr>
              <a:spLocks noChangeArrowheads="1"/>
            </p:cNvSpPr>
            <p:nvPr/>
          </p:nvSpPr>
          <p:spPr bwMode="auto">
            <a:xfrm>
              <a:off x="1785" y="27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3" name="Oval 739"/>
            <p:cNvSpPr>
              <a:spLocks noChangeArrowheads="1"/>
            </p:cNvSpPr>
            <p:nvPr/>
          </p:nvSpPr>
          <p:spPr bwMode="auto">
            <a:xfrm>
              <a:off x="1797" y="27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4" name="Oval 740"/>
            <p:cNvSpPr>
              <a:spLocks noChangeArrowheads="1"/>
            </p:cNvSpPr>
            <p:nvPr/>
          </p:nvSpPr>
          <p:spPr bwMode="auto">
            <a:xfrm>
              <a:off x="1797" y="27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5" name="Oval 741"/>
            <p:cNvSpPr>
              <a:spLocks noChangeArrowheads="1"/>
            </p:cNvSpPr>
            <p:nvPr/>
          </p:nvSpPr>
          <p:spPr bwMode="auto">
            <a:xfrm>
              <a:off x="1803" y="27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06" name="Oval 742"/>
            <p:cNvSpPr>
              <a:spLocks noChangeArrowheads="1"/>
            </p:cNvSpPr>
            <p:nvPr/>
          </p:nvSpPr>
          <p:spPr bwMode="auto">
            <a:xfrm>
              <a:off x="1797" y="27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7" name="Oval 743"/>
            <p:cNvSpPr>
              <a:spLocks noChangeArrowheads="1"/>
            </p:cNvSpPr>
            <p:nvPr/>
          </p:nvSpPr>
          <p:spPr bwMode="auto">
            <a:xfrm>
              <a:off x="1803" y="279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8" name="Oval 744"/>
            <p:cNvSpPr>
              <a:spLocks noChangeArrowheads="1"/>
            </p:cNvSpPr>
            <p:nvPr/>
          </p:nvSpPr>
          <p:spPr bwMode="auto">
            <a:xfrm>
              <a:off x="1789" y="279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09" name="Oval 745"/>
            <p:cNvSpPr>
              <a:spLocks noChangeArrowheads="1"/>
            </p:cNvSpPr>
            <p:nvPr/>
          </p:nvSpPr>
          <p:spPr bwMode="auto">
            <a:xfrm>
              <a:off x="1815" y="278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0" name="Oval 746"/>
            <p:cNvSpPr>
              <a:spLocks noChangeArrowheads="1"/>
            </p:cNvSpPr>
            <p:nvPr/>
          </p:nvSpPr>
          <p:spPr bwMode="auto">
            <a:xfrm>
              <a:off x="1797" y="27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1" name="Oval 747"/>
            <p:cNvSpPr>
              <a:spLocks noChangeArrowheads="1"/>
            </p:cNvSpPr>
            <p:nvPr/>
          </p:nvSpPr>
          <p:spPr bwMode="auto">
            <a:xfrm>
              <a:off x="1803" y="27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12" name="Oval 748"/>
            <p:cNvSpPr>
              <a:spLocks noChangeArrowheads="1"/>
            </p:cNvSpPr>
            <p:nvPr/>
          </p:nvSpPr>
          <p:spPr bwMode="auto">
            <a:xfrm>
              <a:off x="1797" y="27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3" name="Oval 749"/>
            <p:cNvSpPr>
              <a:spLocks noChangeArrowheads="1"/>
            </p:cNvSpPr>
            <p:nvPr/>
          </p:nvSpPr>
          <p:spPr bwMode="auto">
            <a:xfrm>
              <a:off x="1803" y="274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4" name="Oval 750"/>
            <p:cNvSpPr>
              <a:spLocks noChangeArrowheads="1"/>
            </p:cNvSpPr>
            <p:nvPr/>
          </p:nvSpPr>
          <p:spPr bwMode="auto">
            <a:xfrm>
              <a:off x="1789" y="274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5" name="Oval 751"/>
            <p:cNvSpPr>
              <a:spLocks noChangeArrowheads="1"/>
            </p:cNvSpPr>
            <p:nvPr/>
          </p:nvSpPr>
          <p:spPr bwMode="auto">
            <a:xfrm>
              <a:off x="1815" y="274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6" name="Oval 752"/>
            <p:cNvSpPr>
              <a:spLocks noChangeArrowheads="1"/>
            </p:cNvSpPr>
            <p:nvPr/>
          </p:nvSpPr>
          <p:spPr bwMode="auto">
            <a:xfrm>
              <a:off x="1791" y="279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7" name="Oval 753"/>
            <p:cNvSpPr>
              <a:spLocks noChangeArrowheads="1"/>
            </p:cNvSpPr>
            <p:nvPr/>
          </p:nvSpPr>
          <p:spPr bwMode="auto">
            <a:xfrm>
              <a:off x="1791" y="274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18" name="Oval 754"/>
            <p:cNvSpPr>
              <a:spLocks noChangeArrowheads="1"/>
            </p:cNvSpPr>
            <p:nvPr/>
          </p:nvSpPr>
          <p:spPr bwMode="auto">
            <a:xfrm>
              <a:off x="1893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19" name="Oval 755"/>
            <p:cNvSpPr>
              <a:spLocks noChangeArrowheads="1"/>
            </p:cNvSpPr>
            <p:nvPr/>
          </p:nvSpPr>
          <p:spPr bwMode="auto">
            <a:xfrm>
              <a:off x="1887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0" name="Oval 756"/>
            <p:cNvSpPr>
              <a:spLocks noChangeArrowheads="1"/>
            </p:cNvSpPr>
            <p:nvPr/>
          </p:nvSpPr>
          <p:spPr bwMode="auto">
            <a:xfrm>
              <a:off x="193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1" name="Oval 757"/>
            <p:cNvSpPr>
              <a:spLocks noChangeArrowheads="1"/>
            </p:cNvSpPr>
            <p:nvPr/>
          </p:nvSpPr>
          <p:spPr bwMode="auto">
            <a:xfrm>
              <a:off x="1893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2" name="Oval 758"/>
            <p:cNvSpPr>
              <a:spLocks noChangeArrowheads="1"/>
            </p:cNvSpPr>
            <p:nvPr/>
          </p:nvSpPr>
          <p:spPr bwMode="auto">
            <a:xfrm>
              <a:off x="1879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3" name="Oval 759"/>
            <p:cNvSpPr>
              <a:spLocks noChangeArrowheads="1"/>
            </p:cNvSpPr>
            <p:nvPr/>
          </p:nvSpPr>
          <p:spPr bwMode="auto">
            <a:xfrm>
              <a:off x="1905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4" name="Oval 760"/>
            <p:cNvSpPr>
              <a:spLocks noChangeArrowheads="1"/>
            </p:cNvSpPr>
            <p:nvPr/>
          </p:nvSpPr>
          <p:spPr bwMode="auto">
            <a:xfrm>
              <a:off x="1941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25" name="Oval 761"/>
            <p:cNvSpPr>
              <a:spLocks noChangeArrowheads="1"/>
            </p:cNvSpPr>
            <p:nvPr/>
          </p:nvSpPr>
          <p:spPr bwMode="auto">
            <a:xfrm>
              <a:off x="193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6" name="Oval 762"/>
            <p:cNvSpPr>
              <a:spLocks noChangeArrowheads="1"/>
            </p:cNvSpPr>
            <p:nvPr/>
          </p:nvSpPr>
          <p:spPr bwMode="auto">
            <a:xfrm>
              <a:off x="1941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7" name="Oval 763"/>
            <p:cNvSpPr>
              <a:spLocks noChangeArrowheads="1"/>
            </p:cNvSpPr>
            <p:nvPr/>
          </p:nvSpPr>
          <p:spPr bwMode="auto">
            <a:xfrm>
              <a:off x="1927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8" name="Oval 764"/>
            <p:cNvSpPr>
              <a:spLocks noChangeArrowheads="1"/>
            </p:cNvSpPr>
            <p:nvPr/>
          </p:nvSpPr>
          <p:spPr bwMode="auto">
            <a:xfrm>
              <a:off x="1953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29" name="Oval 765"/>
            <p:cNvSpPr>
              <a:spLocks noChangeArrowheads="1"/>
            </p:cNvSpPr>
            <p:nvPr/>
          </p:nvSpPr>
          <p:spPr bwMode="auto">
            <a:xfrm>
              <a:off x="1893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30" name="Oval 766"/>
            <p:cNvSpPr>
              <a:spLocks noChangeArrowheads="1"/>
            </p:cNvSpPr>
            <p:nvPr/>
          </p:nvSpPr>
          <p:spPr bwMode="auto">
            <a:xfrm>
              <a:off x="1887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1" name="Oval 767"/>
            <p:cNvSpPr>
              <a:spLocks noChangeArrowheads="1"/>
            </p:cNvSpPr>
            <p:nvPr/>
          </p:nvSpPr>
          <p:spPr bwMode="auto">
            <a:xfrm>
              <a:off x="1935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2" name="Oval 768"/>
            <p:cNvSpPr>
              <a:spLocks noChangeArrowheads="1"/>
            </p:cNvSpPr>
            <p:nvPr/>
          </p:nvSpPr>
          <p:spPr bwMode="auto">
            <a:xfrm>
              <a:off x="1893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3" name="Oval 769"/>
            <p:cNvSpPr>
              <a:spLocks noChangeArrowheads="1"/>
            </p:cNvSpPr>
            <p:nvPr/>
          </p:nvSpPr>
          <p:spPr bwMode="auto">
            <a:xfrm>
              <a:off x="1879" y="26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4" name="Oval 770"/>
            <p:cNvSpPr>
              <a:spLocks noChangeArrowheads="1"/>
            </p:cNvSpPr>
            <p:nvPr/>
          </p:nvSpPr>
          <p:spPr bwMode="auto">
            <a:xfrm>
              <a:off x="1905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5" name="Oval 771"/>
            <p:cNvSpPr>
              <a:spLocks noChangeArrowheads="1"/>
            </p:cNvSpPr>
            <p:nvPr/>
          </p:nvSpPr>
          <p:spPr bwMode="auto">
            <a:xfrm>
              <a:off x="1941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36" name="Oval 772"/>
            <p:cNvSpPr>
              <a:spLocks noChangeArrowheads="1"/>
            </p:cNvSpPr>
            <p:nvPr/>
          </p:nvSpPr>
          <p:spPr bwMode="auto">
            <a:xfrm>
              <a:off x="1935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7" name="Oval 773"/>
            <p:cNvSpPr>
              <a:spLocks noChangeArrowheads="1"/>
            </p:cNvSpPr>
            <p:nvPr/>
          </p:nvSpPr>
          <p:spPr bwMode="auto">
            <a:xfrm>
              <a:off x="1941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8" name="Oval 774"/>
            <p:cNvSpPr>
              <a:spLocks noChangeArrowheads="1"/>
            </p:cNvSpPr>
            <p:nvPr/>
          </p:nvSpPr>
          <p:spPr bwMode="auto">
            <a:xfrm>
              <a:off x="1927" y="27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39" name="Oval 775"/>
            <p:cNvSpPr>
              <a:spLocks noChangeArrowheads="1"/>
            </p:cNvSpPr>
            <p:nvPr/>
          </p:nvSpPr>
          <p:spPr bwMode="auto">
            <a:xfrm>
              <a:off x="1953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0" name="Oval 776"/>
            <p:cNvSpPr>
              <a:spLocks noChangeArrowheads="1"/>
            </p:cNvSpPr>
            <p:nvPr/>
          </p:nvSpPr>
          <p:spPr bwMode="auto">
            <a:xfrm>
              <a:off x="188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1" name="Oval 777"/>
            <p:cNvSpPr>
              <a:spLocks noChangeArrowheads="1"/>
            </p:cNvSpPr>
            <p:nvPr/>
          </p:nvSpPr>
          <p:spPr bwMode="auto">
            <a:xfrm>
              <a:off x="1887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42" name="Oval 778"/>
            <p:cNvSpPr>
              <a:spLocks noChangeArrowheads="1"/>
            </p:cNvSpPr>
            <p:nvPr/>
          </p:nvSpPr>
          <p:spPr bwMode="auto">
            <a:xfrm>
              <a:off x="188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3" name="Oval 779"/>
            <p:cNvSpPr>
              <a:spLocks noChangeArrowheads="1"/>
            </p:cNvSpPr>
            <p:nvPr/>
          </p:nvSpPr>
          <p:spPr bwMode="auto">
            <a:xfrm>
              <a:off x="1929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4" name="Oval 780"/>
            <p:cNvSpPr>
              <a:spLocks noChangeArrowheads="1"/>
            </p:cNvSpPr>
            <p:nvPr/>
          </p:nvSpPr>
          <p:spPr bwMode="auto">
            <a:xfrm>
              <a:off x="1899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5" name="Oval 781"/>
            <p:cNvSpPr>
              <a:spLocks noChangeArrowheads="1"/>
            </p:cNvSpPr>
            <p:nvPr/>
          </p:nvSpPr>
          <p:spPr bwMode="auto">
            <a:xfrm>
              <a:off x="1881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6" name="Oval 782"/>
            <p:cNvSpPr>
              <a:spLocks noChangeArrowheads="1"/>
            </p:cNvSpPr>
            <p:nvPr/>
          </p:nvSpPr>
          <p:spPr bwMode="auto">
            <a:xfrm>
              <a:off x="1887" y="27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47" name="Oval 783"/>
            <p:cNvSpPr>
              <a:spLocks noChangeArrowheads="1"/>
            </p:cNvSpPr>
            <p:nvPr/>
          </p:nvSpPr>
          <p:spPr bwMode="auto">
            <a:xfrm>
              <a:off x="1881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8" name="Oval 784"/>
            <p:cNvSpPr>
              <a:spLocks noChangeArrowheads="1"/>
            </p:cNvSpPr>
            <p:nvPr/>
          </p:nvSpPr>
          <p:spPr bwMode="auto">
            <a:xfrm>
              <a:off x="1929" y="27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49" name="Oval 785"/>
            <p:cNvSpPr>
              <a:spLocks noChangeArrowheads="1"/>
            </p:cNvSpPr>
            <p:nvPr/>
          </p:nvSpPr>
          <p:spPr bwMode="auto">
            <a:xfrm>
              <a:off x="1887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0" name="Oval 786"/>
            <p:cNvSpPr>
              <a:spLocks noChangeArrowheads="1"/>
            </p:cNvSpPr>
            <p:nvPr/>
          </p:nvSpPr>
          <p:spPr bwMode="auto">
            <a:xfrm>
              <a:off x="1873" y="27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1" name="Oval 787"/>
            <p:cNvSpPr>
              <a:spLocks noChangeArrowheads="1"/>
            </p:cNvSpPr>
            <p:nvPr/>
          </p:nvSpPr>
          <p:spPr bwMode="auto">
            <a:xfrm>
              <a:off x="1899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2" name="Oval 788"/>
            <p:cNvSpPr>
              <a:spLocks noChangeArrowheads="1"/>
            </p:cNvSpPr>
            <p:nvPr/>
          </p:nvSpPr>
          <p:spPr bwMode="auto">
            <a:xfrm>
              <a:off x="1797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53" name="Oval 789"/>
            <p:cNvSpPr>
              <a:spLocks noChangeArrowheads="1"/>
            </p:cNvSpPr>
            <p:nvPr/>
          </p:nvSpPr>
          <p:spPr bwMode="auto">
            <a:xfrm>
              <a:off x="1791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4" name="Oval 790"/>
            <p:cNvSpPr>
              <a:spLocks noChangeArrowheads="1"/>
            </p:cNvSpPr>
            <p:nvPr/>
          </p:nvSpPr>
          <p:spPr bwMode="auto">
            <a:xfrm>
              <a:off x="1839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5" name="Oval 791"/>
            <p:cNvSpPr>
              <a:spLocks noChangeArrowheads="1"/>
            </p:cNvSpPr>
            <p:nvPr/>
          </p:nvSpPr>
          <p:spPr bwMode="auto">
            <a:xfrm>
              <a:off x="1797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6" name="Oval 792"/>
            <p:cNvSpPr>
              <a:spLocks noChangeArrowheads="1"/>
            </p:cNvSpPr>
            <p:nvPr/>
          </p:nvSpPr>
          <p:spPr bwMode="auto">
            <a:xfrm>
              <a:off x="1809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7" name="Oval 793"/>
            <p:cNvSpPr>
              <a:spLocks noChangeArrowheads="1"/>
            </p:cNvSpPr>
            <p:nvPr/>
          </p:nvSpPr>
          <p:spPr bwMode="auto">
            <a:xfrm>
              <a:off x="1845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58" name="Oval 794"/>
            <p:cNvSpPr>
              <a:spLocks noChangeArrowheads="1"/>
            </p:cNvSpPr>
            <p:nvPr/>
          </p:nvSpPr>
          <p:spPr bwMode="auto">
            <a:xfrm>
              <a:off x="1839" y="2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59" name="Oval 795"/>
            <p:cNvSpPr>
              <a:spLocks noChangeArrowheads="1"/>
            </p:cNvSpPr>
            <p:nvPr/>
          </p:nvSpPr>
          <p:spPr bwMode="auto">
            <a:xfrm>
              <a:off x="1845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0" name="Oval 796"/>
            <p:cNvSpPr>
              <a:spLocks noChangeArrowheads="1"/>
            </p:cNvSpPr>
            <p:nvPr/>
          </p:nvSpPr>
          <p:spPr bwMode="auto">
            <a:xfrm>
              <a:off x="1831" y="27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1" name="Oval 797"/>
            <p:cNvSpPr>
              <a:spLocks noChangeArrowheads="1"/>
            </p:cNvSpPr>
            <p:nvPr/>
          </p:nvSpPr>
          <p:spPr bwMode="auto">
            <a:xfrm>
              <a:off x="1857" y="27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2" name="Oval 798"/>
            <p:cNvSpPr>
              <a:spLocks noChangeArrowheads="1"/>
            </p:cNvSpPr>
            <p:nvPr/>
          </p:nvSpPr>
          <p:spPr bwMode="auto">
            <a:xfrm>
              <a:off x="1785" y="26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63" name="Oval 799"/>
            <p:cNvSpPr>
              <a:spLocks noChangeArrowheads="1"/>
            </p:cNvSpPr>
            <p:nvPr/>
          </p:nvSpPr>
          <p:spPr bwMode="auto">
            <a:xfrm>
              <a:off x="1839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4" name="Oval 800"/>
            <p:cNvSpPr>
              <a:spLocks noChangeArrowheads="1"/>
            </p:cNvSpPr>
            <p:nvPr/>
          </p:nvSpPr>
          <p:spPr bwMode="auto">
            <a:xfrm>
              <a:off x="1785" y="27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5" name="Oval 801"/>
            <p:cNvSpPr>
              <a:spLocks noChangeArrowheads="1"/>
            </p:cNvSpPr>
            <p:nvPr/>
          </p:nvSpPr>
          <p:spPr bwMode="auto">
            <a:xfrm>
              <a:off x="1797" y="271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6" name="Oval 802"/>
            <p:cNvSpPr>
              <a:spLocks noChangeArrowheads="1"/>
            </p:cNvSpPr>
            <p:nvPr/>
          </p:nvSpPr>
          <p:spPr bwMode="auto">
            <a:xfrm>
              <a:off x="1845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67" name="Oval 803"/>
            <p:cNvSpPr>
              <a:spLocks noChangeArrowheads="1"/>
            </p:cNvSpPr>
            <p:nvPr/>
          </p:nvSpPr>
          <p:spPr bwMode="auto">
            <a:xfrm>
              <a:off x="1839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8" name="Oval 804"/>
            <p:cNvSpPr>
              <a:spLocks noChangeArrowheads="1"/>
            </p:cNvSpPr>
            <p:nvPr/>
          </p:nvSpPr>
          <p:spPr bwMode="auto">
            <a:xfrm>
              <a:off x="1845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69" name="Oval 805"/>
            <p:cNvSpPr>
              <a:spLocks noChangeArrowheads="1"/>
            </p:cNvSpPr>
            <p:nvPr/>
          </p:nvSpPr>
          <p:spPr bwMode="auto">
            <a:xfrm>
              <a:off x="1831" y="269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0" name="Oval 806"/>
            <p:cNvSpPr>
              <a:spLocks noChangeArrowheads="1"/>
            </p:cNvSpPr>
            <p:nvPr/>
          </p:nvSpPr>
          <p:spPr bwMode="auto">
            <a:xfrm>
              <a:off x="1857" y="269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1" name="Oval 807"/>
            <p:cNvSpPr>
              <a:spLocks noChangeArrowheads="1"/>
            </p:cNvSpPr>
            <p:nvPr/>
          </p:nvSpPr>
          <p:spPr bwMode="auto">
            <a:xfrm>
              <a:off x="1785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2" name="Oval 808"/>
            <p:cNvSpPr>
              <a:spLocks noChangeArrowheads="1"/>
            </p:cNvSpPr>
            <p:nvPr/>
          </p:nvSpPr>
          <p:spPr bwMode="auto">
            <a:xfrm>
              <a:off x="1791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73" name="Oval 809"/>
            <p:cNvSpPr>
              <a:spLocks noChangeArrowheads="1"/>
            </p:cNvSpPr>
            <p:nvPr/>
          </p:nvSpPr>
          <p:spPr bwMode="auto">
            <a:xfrm>
              <a:off x="1785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4" name="Oval 810"/>
            <p:cNvSpPr>
              <a:spLocks noChangeArrowheads="1"/>
            </p:cNvSpPr>
            <p:nvPr/>
          </p:nvSpPr>
          <p:spPr bwMode="auto">
            <a:xfrm>
              <a:off x="1833" y="27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5" name="Oval 811"/>
            <p:cNvSpPr>
              <a:spLocks noChangeArrowheads="1"/>
            </p:cNvSpPr>
            <p:nvPr/>
          </p:nvSpPr>
          <p:spPr bwMode="auto">
            <a:xfrm>
              <a:off x="1803" y="27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6" name="Oval 812"/>
            <p:cNvSpPr>
              <a:spLocks noChangeArrowheads="1"/>
            </p:cNvSpPr>
            <p:nvPr/>
          </p:nvSpPr>
          <p:spPr bwMode="auto">
            <a:xfrm>
              <a:off x="1833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7" name="Oval 813"/>
            <p:cNvSpPr>
              <a:spLocks noChangeArrowheads="1"/>
            </p:cNvSpPr>
            <p:nvPr/>
          </p:nvSpPr>
          <p:spPr bwMode="auto">
            <a:xfrm>
              <a:off x="1791" y="27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8" name="Oval 814"/>
            <p:cNvSpPr>
              <a:spLocks noChangeArrowheads="1"/>
            </p:cNvSpPr>
            <p:nvPr/>
          </p:nvSpPr>
          <p:spPr bwMode="auto">
            <a:xfrm>
              <a:off x="1791" y="27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79" name="Oval 815"/>
            <p:cNvSpPr>
              <a:spLocks noChangeArrowheads="1"/>
            </p:cNvSpPr>
            <p:nvPr/>
          </p:nvSpPr>
          <p:spPr bwMode="auto">
            <a:xfrm>
              <a:off x="1969" y="27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0" name="Oval 816"/>
            <p:cNvSpPr>
              <a:spLocks noChangeArrowheads="1"/>
            </p:cNvSpPr>
            <p:nvPr/>
          </p:nvSpPr>
          <p:spPr bwMode="auto">
            <a:xfrm>
              <a:off x="1981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1" name="Oval 817"/>
            <p:cNvSpPr>
              <a:spLocks noChangeArrowheads="1"/>
            </p:cNvSpPr>
            <p:nvPr/>
          </p:nvSpPr>
          <p:spPr bwMode="auto">
            <a:xfrm>
              <a:off x="193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2" name="Oval 818"/>
            <p:cNvSpPr>
              <a:spLocks noChangeArrowheads="1"/>
            </p:cNvSpPr>
            <p:nvPr/>
          </p:nvSpPr>
          <p:spPr bwMode="auto">
            <a:xfrm>
              <a:off x="1941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83" name="Oval 819"/>
            <p:cNvSpPr>
              <a:spLocks noChangeArrowheads="1"/>
            </p:cNvSpPr>
            <p:nvPr/>
          </p:nvSpPr>
          <p:spPr bwMode="auto">
            <a:xfrm>
              <a:off x="193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4" name="Oval 820"/>
            <p:cNvSpPr>
              <a:spLocks noChangeArrowheads="1"/>
            </p:cNvSpPr>
            <p:nvPr/>
          </p:nvSpPr>
          <p:spPr bwMode="auto">
            <a:xfrm>
              <a:off x="1953" y="28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5" name="Oval 821"/>
            <p:cNvSpPr>
              <a:spLocks noChangeArrowheads="1"/>
            </p:cNvSpPr>
            <p:nvPr/>
          </p:nvSpPr>
          <p:spPr bwMode="auto">
            <a:xfrm>
              <a:off x="1929" y="28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6" name="Oval 822"/>
            <p:cNvSpPr>
              <a:spLocks noChangeArrowheads="1"/>
            </p:cNvSpPr>
            <p:nvPr/>
          </p:nvSpPr>
          <p:spPr bwMode="auto">
            <a:xfrm>
              <a:off x="187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7" name="Oval 823"/>
            <p:cNvSpPr>
              <a:spLocks noChangeArrowheads="1"/>
            </p:cNvSpPr>
            <p:nvPr/>
          </p:nvSpPr>
          <p:spPr bwMode="auto">
            <a:xfrm>
              <a:off x="1881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88" name="Oval 824"/>
            <p:cNvSpPr>
              <a:spLocks noChangeArrowheads="1"/>
            </p:cNvSpPr>
            <p:nvPr/>
          </p:nvSpPr>
          <p:spPr bwMode="auto">
            <a:xfrm>
              <a:off x="1875" y="28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89" name="Oval 825"/>
            <p:cNvSpPr>
              <a:spLocks noChangeArrowheads="1"/>
            </p:cNvSpPr>
            <p:nvPr/>
          </p:nvSpPr>
          <p:spPr bwMode="auto">
            <a:xfrm>
              <a:off x="1893" y="28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0" name="Oval 826"/>
            <p:cNvSpPr>
              <a:spLocks noChangeArrowheads="1"/>
            </p:cNvSpPr>
            <p:nvPr/>
          </p:nvSpPr>
          <p:spPr bwMode="auto">
            <a:xfrm>
              <a:off x="1869" y="28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1" name="Oval 827"/>
            <p:cNvSpPr>
              <a:spLocks noChangeArrowheads="1"/>
            </p:cNvSpPr>
            <p:nvPr/>
          </p:nvSpPr>
          <p:spPr bwMode="auto">
            <a:xfrm>
              <a:off x="1875" y="28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2" name="Oval 828"/>
            <p:cNvSpPr>
              <a:spLocks noChangeArrowheads="1"/>
            </p:cNvSpPr>
            <p:nvPr/>
          </p:nvSpPr>
          <p:spPr bwMode="auto">
            <a:xfrm>
              <a:off x="1881" y="28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93" name="Oval 829"/>
            <p:cNvSpPr>
              <a:spLocks noChangeArrowheads="1"/>
            </p:cNvSpPr>
            <p:nvPr/>
          </p:nvSpPr>
          <p:spPr bwMode="auto">
            <a:xfrm>
              <a:off x="1875" y="28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4" name="Oval 830"/>
            <p:cNvSpPr>
              <a:spLocks noChangeArrowheads="1"/>
            </p:cNvSpPr>
            <p:nvPr/>
          </p:nvSpPr>
          <p:spPr bwMode="auto">
            <a:xfrm>
              <a:off x="1893" y="28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5" name="Oval 831"/>
            <p:cNvSpPr>
              <a:spLocks noChangeArrowheads="1"/>
            </p:cNvSpPr>
            <p:nvPr/>
          </p:nvSpPr>
          <p:spPr bwMode="auto">
            <a:xfrm>
              <a:off x="1869" y="28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6" name="Oval 832"/>
            <p:cNvSpPr>
              <a:spLocks noChangeArrowheads="1"/>
            </p:cNvSpPr>
            <p:nvPr/>
          </p:nvSpPr>
          <p:spPr bwMode="auto">
            <a:xfrm>
              <a:off x="1971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7" name="Oval 833"/>
            <p:cNvSpPr>
              <a:spLocks noChangeArrowheads="1"/>
            </p:cNvSpPr>
            <p:nvPr/>
          </p:nvSpPr>
          <p:spPr bwMode="auto">
            <a:xfrm>
              <a:off x="1977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698" name="Oval 834"/>
            <p:cNvSpPr>
              <a:spLocks noChangeArrowheads="1"/>
            </p:cNvSpPr>
            <p:nvPr/>
          </p:nvSpPr>
          <p:spPr bwMode="auto">
            <a:xfrm>
              <a:off x="1971" y="28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699" name="Oval 835"/>
            <p:cNvSpPr>
              <a:spLocks noChangeArrowheads="1"/>
            </p:cNvSpPr>
            <p:nvPr/>
          </p:nvSpPr>
          <p:spPr bwMode="auto">
            <a:xfrm>
              <a:off x="1989" y="28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0" name="Oval 836"/>
            <p:cNvSpPr>
              <a:spLocks noChangeArrowheads="1"/>
            </p:cNvSpPr>
            <p:nvPr/>
          </p:nvSpPr>
          <p:spPr bwMode="auto">
            <a:xfrm>
              <a:off x="1965" y="28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1" name="Oval 837"/>
            <p:cNvSpPr>
              <a:spLocks noChangeArrowheads="1"/>
            </p:cNvSpPr>
            <p:nvPr/>
          </p:nvSpPr>
          <p:spPr bwMode="auto">
            <a:xfrm>
              <a:off x="1935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2" name="Oval 838"/>
            <p:cNvSpPr>
              <a:spLocks noChangeArrowheads="1"/>
            </p:cNvSpPr>
            <p:nvPr/>
          </p:nvSpPr>
          <p:spPr bwMode="auto">
            <a:xfrm>
              <a:off x="1941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03" name="Oval 839"/>
            <p:cNvSpPr>
              <a:spLocks noChangeArrowheads="1"/>
            </p:cNvSpPr>
            <p:nvPr/>
          </p:nvSpPr>
          <p:spPr bwMode="auto">
            <a:xfrm>
              <a:off x="1935" y="27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4" name="Oval 840"/>
            <p:cNvSpPr>
              <a:spLocks noChangeArrowheads="1"/>
            </p:cNvSpPr>
            <p:nvPr/>
          </p:nvSpPr>
          <p:spPr bwMode="auto">
            <a:xfrm>
              <a:off x="1953" y="279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5" name="Oval 841"/>
            <p:cNvSpPr>
              <a:spLocks noChangeArrowheads="1"/>
            </p:cNvSpPr>
            <p:nvPr/>
          </p:nvSpPr>
          <p:spPr bwMode="auto">
            <a:xfrm>
              <a:off x="1929" y="27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6" name="Oval 842"/>
            <p:cNvSpPr>
              <a:spLocks noChangeArrowheads="1"/>
            </p:cNvSpPr>
            <p:nvPr/>
          </p:nvSpPr>
          <p:spPr bwMode="auto">
            <a:xfrm>
              <a:off x="1828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07" name="Oval 843"/>
            <p:cNvSpPr>
              <a:spLocks noChangeArrowheads="1"/>
            </p:cNvSpPr>
            <p:nvPr/>
          </p:nvSpPr>
          <p:spPr bwMode="auto">
            <a:xfrm>
              <a:off x="1822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8" name="Oval 844"/>
            <p:cNvSpPr>
              <a:spLocks noChangeArrowheads="1"/>
            </p:cNvSpPr>
            <p:nvPr/>
          </p:nvSpPr>
          <p:spPr bwMode="auto">
            <a:xfrm>
              <a:off x="1870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09" name="Oval 845"/>
            <p:cNvSpPr>
              <a:spLocks noChangeArrowheads="1"/>
            </p:cNvSpPr>
            <p:nvPr/>
          </p:nvSpPr>
          <p:spPr bwMode="auto">
            <a:xfrm>
              <a:off x="1828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0" name="Oval 846"/>
            <p:cNvSpPr>
              <a:spLocks noChangeArrowheads="1"/>
            </p:cNvSpPr>
            <p:nvPr/>
          </p:nvSpPr>
          <p:spPr bwMode="auto">
            <a:xfrm>
              <a:off x="1814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1" name="Oval 847"/>
            <p:cNvSpPr>
              <a:spLocks noChangeArrowheads="1"/>
            </p:cNvSpPr>
            <p:nvPr/>
          </p:nvSpPr>
          <p:spPr bwMode="auto">
            <a:xfrm>
              <a:off x="1840" y="26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2" name="Oval 848"/>
            <p:cNvSpPr>
              <a:spLocks noChangeArrowheads="1"/>
            </p:cNvSpPr>
            <p:nvPr/>
          </p:nvSpPr>
          <p:spPr bwMode="auto">
            <a:xfrm>
              <a:off x="1924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13" name="Oval 849"/>
            <p:cNvSpPr>
              <a:spLocks noChangeArrowheads="1"/>
            </p:cNvSpPr>
            <p:nvPr/>
          </p:nvSpPr>
          <p:spPr bwMode="auto">
            <a:xfrm>
              <a:off x="1918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4" name="Oval 850"/>
            <p:cNvSpPr>
              <a:spLocks noChangeArrowheads="1"/>
            </p:cNvSpPr>
            <p:nvPr/>
          </p:nvSpPr>
          <p:spPr bwMode="auto">
            <a:xfrm>
              <a:off x="1966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5" name="Oval 851"/>
            <p:cNvSpPr>
              <a:spLocks noChangeArrowheads="1"/>
            </p:cNvSpPr>
            <p:nvPr/>
          </p:nvSpPr>
          <p:spPr bwMode="auto">
            <a:xfrm>
              <a:off x="1924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6" name="Oval 852"/>
            <p:cNvSpPr>
              <a:spLocks noChangeArrowheads="1"/>
            </p:cNvSpPr>
            <p:nvPr/>
          </p:nvSpPr>
          <p:spPr bwMode="auto">
            <a:xfrm>
              <a:off x="1910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7" name="Oval 853"/>
            <p:cNvSpPr>
              <a:spLocks noChangeArrowheads="1"/>
            </p:cNvSpPr>
            <p:nvPr/>
          </p:nvSpPr>
          <p:spPr bwMode="auto">
            <a:xfrm>
              <a:off x="1936" y="26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18" name="Oval 854"/>
            <p:cNvSpPr>
              <a:spLocks noChangeArrowheads="1"/>
            </p:cNvSpPr>
            <p:nvPr/>
          </p:nvSpPr>
          <p:spPr bwMode="auto">
            <a:xfrm>
              <a:off x="1972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19" name="Oval 855"/>
            <p:cNvSpPr>
              <a:spLocks noChangeArrowheads="1"/>
            </p:cNvSpPr>
            <p:nvPr/>
          </p:nvSpPr>
          <p:spPr bwMode="auto">
            <a:xfrm>
              <a:off x="1966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0" name="Oval 856"/>
            <p:cNvSpPr>
              <a:spLocks noChangeArrowheads="1"/>
            </p:cNvSpPr>
            <p:nvPr/>
          </p:nvSpPr>
          <p:spPr bwMode="auto">
            <a:xfrm>
              <a:off x="1972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1" name="Oval 857"/>
            <p:cNvSpPr>
              <a:spLocks noChangeArrowheads="1"/>
            </p:cNvSpPr>
            <p:nvPr/>
          </p:nvSpPr>
          <p:spPr bwMode="auto">
            <a:xfrm>
              <a:off x="1958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2" name="Oval 858"/>
            <p:cNvSpPr>
              <a:spLocks noChangeArrowheads="1"/>
            </p:cNvSpPr>
            <p:nvPr/>
          </p:nvSpPr>
          <p:spPr bwMode="auto">
            <a:xfrm>
              <a:off x="1972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23" name="Oval 859"/>
            <p:cNvSpPr>
              <a:spLocks noChangeArrowheads="1"/>
            </p:cNvSpPr>
            <p:nvPr/>
          </p:nvSpPr>
          <p:spPr bwMode="auto">
            <a:xfrm>
              <a:off x="1966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4" name="Oval 860"/>
            <p:cNvSpPr>
              <a:spLocks noChangeArrowheads="1"/>
            </p:cNvSpPr>
            <p:nvPr/>
          </p:nvSpPr>
          <p:spPr bwMode="auto">
            <a:xfrm>
              <a:off x="1972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5" name="Oval 861"/>
            <p:cNvSpPr>
              <a:spLocks noChangeArrowheads="1"/>
            </p:cNvSpPr>
            <p:nvPr/>
          </p:nvSpPr>
          <p:spPr bwMode="auto">
            <a:xfrm>
              <a:off x="1958" y="26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6" name="Oval 862"/>
            <p:cNvSpPr>
              <a:spLocks noChangeArrowheads="1"/>
            </p:cNvSpPr>
            <p:nvPr/>
          </p:nvSpPr>
          <p:spPr bwMode="auto">
            <a:xfrm>
              <a:off x="1966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7" name="Oval 863"/>
            <p:cNvSpPr>
              <a:spLocks noChangeArrowheads="1"/>
            </p:cNvSpPr>
            <p:nvPr/>
          </p:nvSpPr>
          <p:spPr bwMode="auto">
            <a:xfrm>
              <a:off x="1924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28" name="Oval 864"/>
            <p:cNvSpPr>
              <a:spLocks noChangeArrowheads="1"/>
            </p:cNvSpPr>
            <p:nvPr/>
          </p:nvSpPr>
          <p:spPr bwMode="auto">
            <a:xfrm>
              <a:off x="1918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29" name="Oval 865"/>
            <p:cNvSpPr>
              <a:spLocks noChangeArrowheads="1"/>
            </p:cNvSpPr>
            <p:nvPr/>
          </p:nvSpPr>
          <p:spPr bwMode="auto">
            <a:xfrm>
              <a:off x="1966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0" name="Oval 866"/>
            <p:cNvSpPr>
              <a:spLocks noChangeArrowheads="1"/>
            </p:cNvSpPr>
            <p:nvPr/>
          </p:nvSpPr>
          <p:spPr bwMode="auto">
            <a:xfrm>
              <a:off x="1924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1" name="Oval 867"/>
            <p:cNvSpPr>
              <a:spLocks noChangeArrowheads="1"/>
            </p:cNvSpPr>
            <p:nvPr/>
          </p:nvSpPr>
          <p:spPr bwMode="auto">
            <a:xfrm>
              <a:off x="1910" y="26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2" name="Oval 868"/>
            <p:cNvSpPr>
              <a:spLocks noChangeArrowheads="1"/>
            </p:cNvSpPr>
            <p:nvPr/>
          </p:nvSpPr>
          <p:spPr bwMode="auto">
            <a:xfrm>
              <a:off x="1936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3" name="Oval 869"/>
            <p:cNvSpPr>
              <a:spLocks noChangeArrowheads="1"/>
            </p:cNvSpPr>
            <p:nvPr/>
          </p:nvSpPr>
          <p:spPr bwMode="auto">
            <a:xfrm>
              <a:off x="1876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34" name="Oval 870"/>
            <p:cNvSpPr>
              <a:spLocks noChangeArrowheads="1"/>
            </p:cNvSpPr>
            <p:nvPr/>
          </p:nvSpPr>
          <p:spPr bwMode="auto">
            <a:xfrm>
              <a:off x="1870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5" name="Oval 871"/>
            <p:cNvSpPr>
              <a:spLocks noChangeArrowheads="1"/>
            </p:cNvSpPr>
            <p:nvPr/>
          </p:nvSpPr>
          <p:spPr bwMode="auto">
            <a:xfrm>
              <a:off x="1918" y="26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6" name="Oval 872"/>
            <p:cNvSpPr>
              <a:spLocks noChangeArrowheads="1"/>
            </p:cNvSpPr>
            <p:nvPr/>
          </p:nvSpPr>
          <p:spPr bwMode="auto">
            <a:xfrm>
              <a:off x="1876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7" name="Oval 873"/>
            <p:cNvSpPr>
              <a:spLocks noChangeArrowheads="1"/>
            </p:cNvSpPr>
            <p:nvPr/>
          </p:nvSpPr>
          <p:spPr bwMode="auto">
            <a:xfrm>
              <a:off x="1862" y="26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8" name="Oval 874"/>
            <p:cNvSpPr>
              <a:spLocks noChangeArrowheads="1"/>
            </p:cNvSpPr>
            <p:nvPr/>
          </p:nvSpPr>
          <p:spPr bwMode="auto">
            <a:xfrm>
              <a:off x="1888" y="266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39" name="Oval 875"/>
            <p:cNvSpPr>
              <a:spLocks noChangeArrowheads="1"/>
            </p:cNvSpPr>
            <p:nvPr/>
          </p:nvSpPr>
          <p:spPr bwMode="auto">
            <a:xfrm>
              <a:off x="1832" y="26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0" name="Oval 876"/>
            <p:cNvSpPr>
              <a:spLocks noChangeArrowheads="1"/>
            </p:cNvSpPr>
            <p:nvPr/>
          </p:nvSpPr>
          <p:spPr bwMode="auto">
            <a:xfrm>
              <a:off x="1802" y="26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1" name="Oval 877"/>
            <p:cNvSpPr>
              <a:spLocks noChangeArrowheads="1"/>
            </p:cNvSpPr>
            <p:nvPr/>
          </p:nvSpPr>
          <p:spPr bwMode="auto">
            <a:xfrm>
              <a:off x="1794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42" name="Oval 878"/>
            <p:cNvSpPr>
              <a:spLocks noChangeArrowheads="1"/>
            </p:cNvSpPr>
            <p:nvPr/>
          </p:nvSpPr>
          <p:spPr bwMode="auto">
            <a:xfrm>
              <a:off x="1836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3" name="Oval 879"/>
            <p:cNvSpPr>
              <a:spLocks noChangeArrowheads="1"/>
            </p:cNvSpPr>
            <p:nvPr/>
          </p:nvSpPr>
          <p:spPr bwMode="auto">
            <a:xfrm>
              <a:off x="1794" y="26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4" name="Oval 880"/>
            <p:cNvSpPr>
              <a:spLocks noChangeArrowheads="1"/>
            </p:cNvSpPr>
            <p:nvPr/>
          </p:nvSpPr>
          <p:spPr bwMode="auto">
            <a:xfrm>
              <a:off x="1806" y="26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5" name="Oval 881"/>
            <p:cNvSpPr>
              <a:spLocks noChangeArrowheads="1"/>
            </p:cNvSpPr>
            <p:nvPr/>
          </p:nvSpPr>
          <p:spPr bwMode="auto">
            <a:xfrm>
              <a:off x="1794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46" name="Oval 882"/>
            <p:cNvSpPr>
              <a:spLocks noChangeArrowheads="1"/>
            </p:cNvSpPr>
            <p:nvPr/>
          </p:nvSpPr>
          <p:spPr bwMode="auto">
            <a:xfrm>
              <a:off x="1836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7" name="Oval 883"/>
            <p:cNvSpPr>
              <a:spLocks noChangeArrowheads="1"/>
            </p:cNvSpPr>
            <p:nvPr/>
          </p:nvSpPr>
          <p:spPr bwMode="auto">
            <a:xfrm>
              <a:off x="1794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8" name="Oval 884"/>
            <p:cNvSpPr>
              <a:spLocks noChangeArrowheads="1"/>
            </p:cNvSpPr>
            <p:nvPr/>
          </p:nvSpPr>
          <p:spPr bwMode="auto">
            <a:xfrm>
              <a:off x="1806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49" name="Oval 885"/>
            <p:cNvSpPr>
              <a:spLocks noChangeArrowheads="1"/>
            </p:cNvSpPr>
            <p:nvPr/>
          </p:nvSpPr>
          <p:spPr bwMode="auto">
            <a:xfrm>
              <a:off x="1828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50" name="Oval 886"/>
            <p:cNvSpPr>
              <a:spLocks noChangeArrowheads="1"/>
            </p:cNvSpPr>
            <p:nvPr/>
          </p:nvSpPr>
          <p:spPr bwMode="auto">
            <a:xfrm>
              <a:off x="1822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1" name="Oval 887"/>
            <p:cNvSpPr>
              <a:spLocks noChangeArrowheads="1"/>
            </p:cNvSpPr>
            <p:nvPr/>
          </p:nvSpPr>
          <p:spPr bwMode="auto">
            <a:xfrm>
              <a:off x="1870" y="267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2" name="Oval 888"/>
            <p:cNvSpPr>
              <a:spLocks noChangeArrowheads="1"/>
            </p:cNvSpPr>
            <p:nvPr/>
          </p:nvSpPr>
          <p:spPr bwMode="auto">
            <a:xfrm>
              <a:off x="1828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3" name="Oval 889"/>
            <p:cNvSpPr>
              <a:spLocks noChangeArrowheads="1"/>
            </p:cNvSpPr>
            <p:nvPr/>
          </p:nvSpPr>
          <p:spPr bwMode="auto">
            <a:xfrm>
              <a:off x="1814" y="26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4" name="Oval 890"/>
            <p:cNvSpPr>
              <a:spLocks noChangeArrowheads="1"/>
            </p:cNvSpPr>
            <p:nvPr/>
          </p:nvSpPr>
          <p:spPr bwMode="auto">
            <a:xfrm>
              <a:off x="1840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5" name="Oval 891"/>
            <p:cNvSpPr>
              <a:spLocks noChangeArrowheads="1"/>
            </p:cNvSpPr>
            <p:nvPr/>
          </p:nvSpPr>
          <p:spPr bwMode="auto">
            <a:xfrm>
              <a:off x="1842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56" name="Oval 892"/>
            <p:cNvSpPr>
              <a:spLocks noChangeArrowheads="1"/>
            </p:cNvSpPr>
            <p:nvPr/>
          </p:nvSpPr>
          <p:spPr bwMode="auto">
            <a:xfrm>
              <a:off x="1836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7" name="Oval 893"/>
            <p:cNvSpPr>
              <a:spLocks noChangeArrowheads="1"/>
            </p:cNvSpPr>
            <p:nvPr/>
          </p:nvSpPr>
          <p:spPr bwMode="auto">
            <a:xfrm>
              <a:off x="1884" y="27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58" name="Oval 894"/>
            <p:cNvSpPr>
              <a:spLocks noChangeArrowheads="1"/>
            </p:cNvSpPr>
            <p:nvPr/>
          </p:nvSpPr>
          <p:spPr bwMode="auto">
            <a:xfrm>
              <a:off x="1924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59" name="Oval 895"/>
            <p:cNvSpPr>
              <a:spLocks noChangeArrowheads="1"/>
            </p:cNvSpPr>
            <p:nvPr/>
          </p:nvSpPr>
          <p:spPr bwMode="auto">
            <a:xfrm>
              <a:off x="191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0" name="Oval 896"/>
            <p:cNvSpPr>
              <a:spLocks noChangeArrowheads="1"/>
            </p:cNvSpPr>
            <p:nvPr/>
          </p:nvSpPr>
          <p:spPr bwMode="auto">
            <a:xfrm>
              <a:off x="1966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1" name="Oval 897"/>
            <p:cNvSpPr>
              <a:spLocks noChangeArrowheads="1"/>
            </p:cNvSpPr>
            <p:nvPr/>
          </p:nvSpPr>
          <p:spPr bwMode="auto">
            <a:xfrm>
              <a:off x="1924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2" name="Oval 898"/>
            <p:cNvSpPr>
              <a:spLocks noChangeArrowheads="1"/>
            </p:cNvSpPr>
            <p:nvPr/>
          </p:nvSpPr>
          <p:spPr bwMode="auto">
            <a:xfrm>
              <a:off x="1910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3" name="Oval 899"/>
            <p:cNvSpPr>
              <a:spLocks noChangeArrowheads="1"/>
            </p:cNvSpPr>
            <p:nvPr/>
          </p:nvSpPr>
          <p:spPr bwMode="auto">
            <a:xfrm>
              <a:off x="1936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4" name="Oval 900"/>
            <p:cNvSpPr>
              <a:spLocks noChangeArrowheads="1"/>
            </p:cNvSpPr>
            <p:nvPr/>
          </p:nvSpPr>
          <p:spPr bwMode="auto">
            <a:xfrm>
              <a:off x="1972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65" name="Oval 901"/>
            <p:cNvSpPr>
              <a:spLocks noChangeArrowheads="1"/>
            </p:cNvSpPr>
            <p:nvPr/>
          </p:nvSpPr>
          <p:spPr bwMode="auto">
            <a:xfrm>
              <a:off x="1966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6" name="Oval 902"/>
            <p:cNvSpPr>
              <a:spLocks noChangeArrowheads="1"/>
            </p:cNvSpPr>
            <p:nvPr/>
          </p:nvSpPr>
          <p:spPr bwMode="auto">
            <a:xfrm>
              <a:off x="1972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7" name="Oval 903"/>
            <p:cNvSpPr>
              <a:spLocks noChangeArrowheads="1"/>
            </p:cNvSpPr>
            <p:nvPr/>
          </p:nvSpPr>
          <p:spPr bwMode="auto">
            <a:xfrm>
              <a:off x="1958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68" name="Oval 904"/>
            <p:cNvSpPr>
              <a:spLocks noChangeArrowheads="1"/>
            </p:cNvSpPr>
            <p:nvPr/>
          </p:nvSpPr>
          <p:spPr bwMode="auto">
            <a:xfrm>
              <a:off x="1842" y="26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69" name="Oval 905"/>
            <p:cNvSpPr>
              <a:spLocks noChangeArrowheads="1"/>
            </p:cNvSpPr>
            <p:nvPr/>
          </p:nvSpPr>
          <p:spPr bwMode="auto">
            <a:xfrm>
              <a:off x="1836" y="26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0" name="Oval 906"/>
            <p:cNvSpPr>
              <a:spLocks noChangeArrowheads="1"/>
            </p:cNvSpPr>
            <p:nvPr/>
          </p:nvSpPr>
          <p:spPr bwMode="auto">
            <a:xfrm>
              <a:off x="1884" y="26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1" name="Oval 907"/>
            <p:cNvSpPr>
              <a:spLocks noChangeArrowheads="1"/>
            </p:cNvSpPr>
            <p:nvPr/>
          </p:nvSpPr>
          <p:spPr bwMode="auto">
            <a:xfrm>
              <a:off x="1842" y="26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2" name="Oval 908"/>
            <p:cNvSpPr>
              <a:spLocks noChangeArrowheads="1"/>
            </p:cNvSpPr>
            <p:nvPr/>
          </p:nvSpPr>
          <p:spPr bwMode="auto">
            <a:xfrm>
              <a:off x="1828" y="261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3" name="Oval 909"/>
            <p:cNvSpPr>
              <a:spLocks noChangeArrowheads="1"/>
            </p:cNvSpPr>
            <p:nvPr/>
          </p:nvSpPr>
          <p:spPr bwMode="auto">
            <a:xfrm>
              <a:off x="1854" y="26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4" name="Oval 910"/>
            <p:cNvSpPr>
              <a:spLocks noChangeArrowheads="1"/>
            </p:cNvSpPr>
            <p:nvPr/>
          </p:nvSpPr>
          <p:spPr bwMode="auto">
            <a:xfrm>
              <a:off x="1816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5" name="Oval 911"/>
            <p:cNvSpPr>
              <a:spLocks noChangeArrowheads="1"/>
            </p:cNvSpPr>
            <p:nvPr/>
          </p:nvSpPr>
          <p:spPr bwMode="auto">
            <a:xfrm>
              <a:off x="1870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76" name="Oval 912"/>
            <p:cNvSpPr>
              <a:spLocks noChangeArrowheads="1"/>
            </p:cNvSpPr>
            <p:nvPr/>
          </p:nvSpPr>
          <p:spPr bwMode="auto">
            <a:xfrm>
              <a:off x="1864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7" name="Oval 913"/>
            <p:cNvSpPr>
              <a:spLocks noChangeArrowheads="1"/>
            </p:cNvSpPr>
            <p:nvPr/>
          </p:nvSpPr>
          <p:spPr bwMode="auto">
            <a:xfrm>
              <a:off x="1912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8" name="Oval 914"/>
            <p:cNvSpPr>
              <a:spLocks noChangeArrowheads="1"/>
            </p:cNvSpPr>
            <p:nvPr/>
          </p:nvSpPr>
          <p:spPr bwMode="auto">
            <a:xfrm>
              <a:off x="1870" y="26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79" name="Oval 915"/>
            <p:cNvSpPr>
              <a:spLocks noChangeArrowheads="1"/>
            </p:cNvSpPr>
            <p:nvPr/>
          </p:nvSpPr>
          <p:spPr bwMode="auto">
            <a:xfrm>
              <a:off x="1856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0" name="Oval 916"/>
            <p:cNvSpPr>
              <a:spLocks noChangeArrowheads="1"/>
            </p:cNvSpPr>
            <p:nvPr/>
          </p:nvSpPr>
          <p:spPr bwMode="auto">
            <a:xfrm>
              <a:off x="1882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1" name="Oval 917"/>
            <p:cNvSpPr>
              <a:spLocks noChangeArrowheads="1"/>
            </p:cNvSpPr>
            <p:nvPr/>
          </p:nvSpPr>
          <p:spPr bwMode="auto">
            <a:xfrm>
              <a:off x="1918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82" name="Oval 918"/>
            <p:cNvSpPr>
              <a:spLocks noChangeArrowheads="1"/>
            </p:cNvSpPr>
            <p:nvPr/>
          </p:nvSpPr>
          <p:spPr bwMode="auto">
            <a:xfrm>
              <a:off x="1912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3" name="Oval 919"/>
            <p:cNvSpPr>
              <a:spLocks noChangeArrowheads="1"/>
            </p:cNvSpPr>
            <p:nvPr/>
          </p:nvSpPr>
          <p:spPr bwMode="auto">
            <a:xfrm>
              <a:off x="1960" y="263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4" name="Oval 920"/>
            <p:cNvSpPr>
              <a:spLocks noChangeArrowheads="1"/>
            </p:cNvSpPr>
            <p:nvPr/>
          </p:nvSpPr>
          <p:spPr bwMode="auto">
            <a:xfrm>
              <a:off x="1918" y="26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5" name="Oval 921"/>
            <p:cNvSpPr>
              <a:spLocks noChangeArrowheads="1"/>
            </p:cNvSpPr>
            <p:nvPr/>
          </p:nvSpPr>
          <p:spPr bwMode="auto">
            <a:xfrm>
              <a:off x="1904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6" name="Oval 922"/>
            <p:cNvSpPr>
              <a:spLocks noChangeArrowheads="1"/>
            </p:cNvSpPr>
            <p:nvPr/>
          </p:nvSpPr>
          <p:spPr bwMode="auto">
            <a:xfrm>
              <a:off x="1930" y="26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7" name="Oval 923"/>
            <p:cNvSpPr>
              <a:spLocks noChangeArrowheads="1"/>
            </p:cNvSpPr>
            <p:nvPr/>
          </p:nvSpPr>
          <p:spPr bwMode="auto">
            <a:xfrm>
              <a:off x="1918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88" name="Oval 924"/>
            <p:cNvSpPr>
              <a:spLocks noChangeArrowheads="1"/>
            </p:cNvSpPr>
            <p:nvPr/>
          </p:nvSpPr>
          <p:spPr bwMode="auto">
            <a:xfrm>
              <a:off x="1912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89" name="Oval 925"/>
            <p:cNvSpPr>
              <a:spLocks noChangeArrowheads="1"/>
            </p:cNvSpPr>
            <p:nvPr/>
          </p:nvSpPr>
          <p:spPr bwMode="auto">
            <a:xfrm>
              <a:off x="1960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0" name="Oval 926"/>
            <p:cNvSpPr>
              <a:spLocks noChangeArrowheads="1"/>
            </p:cNvSpPr>
            <p:nvPr/>
          </p:nvSpPr>
          <p:spPr bwMode="auto">
            <a:xfrm>
              <a:off x="1918" y="26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1" name="Oval 927"/>
            <p:cNvSpPr>
              <a:spLocks noChangeArrowheads="1"/>
            </p:cNvSpPr>
            <p:nvPr/>
          </p:nvSpPr>
          <p:spPr bwMode="auto">
            <a:xfrm>
              <a:off x="1904" y="267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2" name="Oval 928"/>
            <p:cNvSpPr>
              <a:spLocks noChangeArrowheads="1"/>
            </p:cNvSpPr>
            <p:nvPr/>
          </p:nvSpPr>
          <p:spPr bwMode="auto">
            <a:xfrm>
              <a:off x="1930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3" name="Oval 929"/>
            <p:cNvSpPr>
              <a:spLocks noChangeArrowheads="1"/>
            </p:cNvSpPr>
            <p:nvPr/>
          </p:nvSpPr>
          <p:spPr bwMode="auto">
            <a:xfrm>
              <a:off x="1918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94" name="Oval 930"/>
            <p:cNvSpPr>
              <a:spLocks noChangeArrowheads="1"/>
            </p:cNvSpPr>
            <p:nvPr/>
          </p:nvSpPr>
          <p:spPr bwMode="auto">
            <a:xfrm>
              <a:off x="1912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5" name="Oval 931"/>
            <p:cNvSpPr>
              <a:spLocks noChangeArrowheads="1"/>
            </p:cNvSpPr>
            <p:nvPr/>
          </p:nvSpPr>
          <p:spPr bwMode="auto">
            <a:xfrm>
              <a:off x="1918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6" name="Oval 932"/>
            <p:cNvSpPr>
              <a:spLocks noChangeArrowheads="1"/>
            </p:cNvSpPr>
            <p:nvPr/>
          </p:nvSpPr>
          <p:spPr bwMode="auto">
            <a:xfrm>
              <a:off x="1904" y="26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7" name="Oval 933"/>
            <p:cNvSpPr>
              <a:spLocks noChangeArrowheads="1"/>
            </p:cNvSpPr>
            <p:nvPr/>
          </p:nvSpPr>
          <p:spPr bwMode="auto">
            <a:xfrm>
              <a:off x="1930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798" name="Oval 934"/>
            <p:cNvSpPr>
              <a:spLocks noChangeArrowheads="1"/>
            </p:cNvSpPr>
            <p:nvPr/>
          </p:nvSpPr>
          <p:spPr bwMode="auto">
            <a:xfrm>
              <a:off x="1870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799" name="Oval 935"/>
            <p:cNvSpPr>
              <a:spLocks noChangeArrowheads="1"/>
            </p:cNvSpPr>
            <p:nvPr/>
          </p:nvSpPr>
          <p:spPr bwMode="auto">
            <a:xfrm>
              <a:off x="1864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0" name="Oval 936"/>
            <p:cNvSpPr>
              <a:spLocks noChangeArrowheads="1"/>
            </p:cNvSpPr>
            <p:nvPr/>
          </p:nvSpPr>
          <p:spPr bwMode="auto">
            <a:xfrm>
              <a:off x="1912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1" name="Oval 937"/>
            <p:cNvSpPr>
              <a:spLocks noChangeArrowheads="1"/>
            </p:cNvSpPr>
            <p:nvPr/>
          </p:nvSpPr>
          <p:spPr bwMode="auto">
            <a:xfrm>
              <a:off x="1870" y="26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2" name="Oval 938"/>
            <p:cNvSpPr>
              <a:spLocks noChangeArrowheads="1"/>
            </p:cNvSpPr>
            <p:nvPr/>
          </p:nvSpPr>
          <p:spPr bwMode="auto">
            <a:xfrm>
              <a:off x="1856" y="26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3" name="Oval 939"/>
            <p:cNvSpPr>
              <a:spLocks noChangeArrowheads="1"/>
            </p:cNvSpPr>
            <p:nvPr/>
          </p:nvSpPr>
          <p:spPr bwMode="auto">
            <a:xfrm>
              <a:off x="1882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4" name="Oval 940"/>
            <p:cNvSpPr>
              <a:spLocks noChangeArrowheads="1"/>
            </p:cNvSpPr>
            <p:nvPr/>
          </p:nvSpPr>
          <p:spPr bwMode="auto">
            <a:xfrm>
              <a:off x="1822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05" name="Oval 941"/>
            <p:cNvSpPr>
              <a:spLocks noChangeArrowheads="1"/>
            </p:cNvSpPr>
            <p:nvPr/>
          </p:nvSpPr>
          <p:spPr bwMode="auto">
            <a:xfrm>
              <a:off x="1816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6" name="Oval 942"/>
            <p:cNvSpPr>
              <a:spLocks noChangeArrowheads="1"/>
            </p:cNvSpPr>
            <p:nvPr/>
          </p:nvSpPr>
          <p:spPr bwMode="auto">
            <a:xfrm>
              <a:off x="1864" y="26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7" name="Oval 943"/>
            <p:cNvSpPr>
              <a:spLocks noChangeArrowheads="1"/>
            </p:cNvSpPr>
            <p:nvPr/>
          </p:nvSpPr>
          <p:spPr bwMode="auto">
            <a:xfrm>
              <a:off x="1822" y="267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8" name="Oval 944"/>
            <p:cNvSpPr>
              <a:spLocks noChangeArrowheads="1"/>
            </p:cNvSpPr>
            <p:nvPr/>
          </p:nvSpPr>
          <p:spPr bwMode="auto">
            <a:xfrm>
              <a:off x="1808" y="267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09" name="Oval 945"/>
            <p:cNvSpPr>
              <a:spLocks noChangeArrowheads="1"/>
            </p:cNvSpPr>
            <p:nvPr/>
          </p:nvSpPr>
          <p:spPr bwMode="auto">
            <a:xfrm>
              <a:off x="1834" y="26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0" name="Oval 946"/>
            <p:cNvSpPr>
              <a:spLocks noChangeArrowheads="1"/>
            </p:cNvSpPr>
            <p:nvPr/>
          </p:nvSpPr>
          <p:spPr bwMode="auto">
            <a:xfrm>
              <a:off x="1816" y="26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1" name="Oval 947"/>
            <p:cNvSpPr>
              <a:spLocks noChangeArrowheads="1"/>
            </p:cNvSpPr>
            <p:nvPr/>
          </p:nvSpPr>
          <p:spPr bwMode="auto">
            <a:xfrm>
              <a:off x="1870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12" name="Oval 948"/>
            <p:cNvSpPr>
              <a:spLocks noChangeArrowheads="1"/>
            </p:cNvSpPr>
            <p:nvPr/>
          </p:nvSpPr>
          <p:spPr bwMode="auto">
            <a:xfrm>
              <a:off x="186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3" name="Oval 949"/>
            <p:cNvSpPr>
              <a:spLocks noChangeArrowheads="1"/>
            </p:cNvSpPr>
            <p:nvPr/>
          </p:nvSpPr>
          <p:spPr bwMode="auto">
            <a:xfrm>
              <a:off x="1912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4" name="Oval 950"/>
            <p:cNvSpPr>
              <a:spLocks noChangeArrowheads="1"/>
            </p:cNvSpPr>
            <p:nvPr/>
          </p:nvSpPr>
          <p:spPr bwMode="auto">
            <a:xfrm>
              <a:off x="1870" y="26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5" name="Oval 951"/>
            <p:cNvSpPr>
              <a:spLocks noChangeArrowheads="1"/>
            </p:cNvSpPr>
            <p:nvPr/>
          </p:nvSpPr>
          <p:spPr bwMode="auto">
            <a:xfrm>
              <a:off x="1856" y="25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6" name="Oval 952"/>
            <p:cNvSpPr>
              <a:spLocks noChangeArrowheads="1"/>
            </p:cNvSpPr>
            <p:nvPr/>
          </p:nvSpPr>
          <p:spPr bwMode="auto">
            <a:xfrm>
              <a:off x="1882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7" name="Oval 953"/>
            <p:cNvSpPr>
              <a:spLocks noChangeArrowheads="1"/>
            </p:cNvSpPr>
            <p:nvPr/>
          </p:nvSpPr>
          <p:spPr bwMode="auto">
            <a:xfrm>
              <a:off x="1918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18" name="Oval 954"/>
            <p:cNvSpPr>
              <a:spLocks noChangeArrowheads="1"/>
            </p:cNvSpPr>
            <p:nvPr/>
          </p:nvSpPr>
          <p:spPr bwMode="auto">
            <a:xfrm>
              <a:off x="1912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19" name="Oval 955"/>
            <p:cNvSpPr>
              <a:spLocks noChangeArrowheads="1"/>
            </p:cNvSpPr>
            <p:nvPr/>
          </p:nvSpPr>
          <p:spPr bwMode="auto">
            <a:xfrm>
              <a:off x="1960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0" name="Oval 956"/>
            <p:cNvSpPr>
              <a:spLocks noChangeArrowheads="1"/>
            </p:cNvSpPr>
            <p:nvPr/>
          </p:nvSpPr>
          <p:spPr bwMode="auto">
            <a:xfrm>
              <a:off x="1918" y="26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1" name="Oval 957"/>
            <p:cNvSpPr>
              <a:spLocks noChangeArrowheads="1"/>
            </p:cNvSpPr>
            <p:nvPr/>
          </p:nvSpPr>
          <p:spPr bwMode="auto">
            <a:xfrm>
              <a:off x="1904" y="259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2" name="Oval 958"/>
            <p:cNvSpPr>
              <a:spLocks noChangeArrowheads="1"/>
            </p:cNvSpPr>
            <p:nvPr/>
          </p:nvSpPr>
          <p:spPr bwMode="auto">
            <a:xfrm>
              <a:off x="1930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3" name="Oval 959"/>
            <p:cNvSpPr>
              <a:spLocks noChangeArrowheads="1"/>
            </p:cNvSpPr>
            <p:nvPr/>
          </p:nvSpPr>
          <p:spPr bwMode="auto">
            <a:xfrm>
              <a:off x="1830" y="261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4" name="Oval 960"/>
            <p:cNvSpPr>
              <a:spLocks noChangeArrowheads="1"/>
            </p:cNvSpPr>
            <p:nvPr/>
          </p:nvSpPr>
          <p:spPr bwMode="auto">
            <a:xfrm>
              <a:off x="1800" y="26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5" name="Oval 961"/>
            <p:cNvSpPr>
              <a:spLocks noChangeArrowheads="1"/>
            </p:cNvSpPr>
            <p:nvPr/>
          </p:nvSpPr>
          <p:spPr bwMode="auto">
            <a:xfrm>
              <a:off x="1800" y="26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6" name="Oval 962"/>
            <p:cNvSpPr>
              <a:spLocks noChangeArrowheads="1"/>
            </p:cNvSpPr>
            <p:nvPr/>
          </p:nvSpPr>
          <p:spPr bwMode="auto">
            <a:xfrm>
              <a:off x="1806" y="26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27" name="Oval 963"/>
            <p:cNvSpPr>
              <a:spLocks noChangeArrowheads="1"/>
            </p:cNvSpPr>
            <p:nvPr/>
          </p:nvSpPr>
          <p:spPr bwMode="auto">
            <a:xfrm>
              <a:off x="1800" y="263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8" name="Oval 964"/>
            <p:cNvSpPr>
              <a:spLocks noChangeArrowheads="1"/>
            </p:cNvSpPr>
            <p:nvPr/>
          </p:nvSpPr>
          <p:spPr bwMode="auto">
            <a:xfrm>
              <a:off x="1806" y="264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29" name="Oval 965"/>
            <p:cNvSpPr>
              <a:spLocks noChangeArrowheads="1"/>
            </p:cNvSpPr>
            <p:nvPr/>
          </p:nvSpPr>
          <p:spPr bwMode="auto">
            <a:xfrm>
              <a:off x="1818" y="264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0" name="Oval 966"/>
            <p:cNvSpPr>
              <a:spLocks noChangeArrowheads="1"/>
            </p:cNvSpPr>
            <p:nvPr/>
          </p:nvSpPr>
          <p:spPr bwMode="auto">
            <a:xfrm>
              <a:off x="1800" y="25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1" name="Oval 967"/>
            <p:cNvSpPr>
              <a:spLocks noChangeArrowheads="1"/>
            </p:cNvSpPr>
            <p:nvPr/>
          </p:nvSpPr>
          <p:spPr bwMode="auto">
            <a:xfrm>
              <a:off x="1806" y="25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32" name="Oval 968"/>
            <p:cNvSpPr>
              <a:spLocks noChangeArrowheads="1"/>
            </p:cNvSpPr>
            <p:nvPr/>
          </p:nvSpPr>
          <p:spPr bwMode="auto">
            <a:xfrm>
              <a:off x="1800" y="25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3" name="Oval 969"/>
            <p:cNvSpPr>
              <a:spLocks noChangeArrowheads="1"/>
            </p:cNvSpPr>
            <p:nvPr/>
          </p:nvSpPr>
          <p:spPr bwMode="auto">
            <a:xfrm>
              <a:off x="1806" y="260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4" name="Oval 970"/>
            <p:cNvSpPr>
              <a:spLocks noChangeArrowheads="1"/>
            </p:cNvSpPr>
            <p:nvPr/>
          </p:nvSpPr>
          <p:spPr bwMode="auto">
            <a:xfrm>
              <a:off x="1818" y="259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5" name="Oval 971"/>
            <p:cNvSpPr>
              <a:spLocks noChangeArrowheads="1"/>
            </p:cNvSpPr>
            <p:nvPr/>
          </p:nvSpPr>
          <p:spPr bwMode="auto">
            <a:xfrm>
              <a:off x="1794" y="264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6" name="Oval 972"/>
            <p:cNvSpPr>
              <a:spLocks noChangeArrowheads="1"/>
            </p:cNvSpPr>
            <p:nvPr/>
          </p:nvSpPr>
          <p:spPr bwMode="auto">
            <a:xfrm>
              <a:off x="1794" y="259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7" name="Oval 973"/>
            <p:cNvSpPr>
              <a:spLocks noChangeArrowheads="1"/>
            </p:cNvSpPr>
            <p:nvPr/>
          </p:nvSpPr>
          <p:spPr bwMode="auto">
            <a:xfrm>
              <a:off x="1896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38" name="Oval 974"/>
            <p:cNvSpPr>
              <a:spLocks noChangeArrowheads="1"/>
            </p:cNvSpPr>
            <p:nvPr/>
          </p:nvSpPr>
          <p:spPr bwMode="auto">
            <a:xfrm>
              <a:off x="1890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39" name="Oval 975"/>
            <p:cNvSpPr>
              <a:spLocks noChangeArrowheads="1"/>
            </p:cNvSpPr>
            <p:nvPr/>
          </p:nvSpPr>
          <p:spPr bwMode="auto">
            <a:xfrm>
              <a:off x="193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0" name="Oval 976"/>
            <p:cNvSpPr>
              <a:spLocks noChangeArrowheads="1"/>
            </p:cNvSpPr>
            <p:nvPr/>
          </p:nvSpPr>
          <p:spPr bwMode="auto">
            <a:xfrm>
              <a:off x="1896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1" name="Oval 977"/>
            <p:cNvSpPr>
              <a:spLocks noChangeArrowheads="1"/>
            </p:cNvSpPr>
            <p:nvPr/>
          </p:nvSpPr>
          <p:spPr bwMode="auto">
            <a:xfrm>
              <a:off x="1882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2" name="Oval 978"/>
            <p:cNvSpPr>
              <a:spLocks noChangeArrowheads="1"/>
            </p:cNvSpPr>
            <p:nvPr/>
          </p:nvSpPr>
          <p:spPr bwMode="auto">
            <a:xfrm>
              <a:off x="1908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3" name="Oval 979"/>
            <p:cNvSpPr>
              <a:spLocks noChangeArrowheads="1"/>
            </p:cNvSpPr>
            <p:nvPr/>
          </p:nvSpPr>
          <p:spPr bwMode="auto">
            <a:xfrm>
              <a:off x="1944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44" name="Oval 980"/>
            <p:cNvSpPr>
              <a:spLocks noChangeArrowheads="1"/>
            </p:cNvSpPr>
            <p:nvPr/>
          </p:nvSpPr>
          <p:spPr bwMode="auto">
            <a:xfrm>
              <a:off x="193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5" name="Oval 981"/>
            <p:cNvSpPr>
              <a:spLocks noChangeArrowheads="1"/>
            </p:cNvSpPr>
            <p:nvPr/>
          </p:nvSpPr>
          <p:spPr bwMode="auto">
            <a:xfrm>
              <a:off x="1944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6" name="Oval 982"/>
            <p:cNvSpPr>
              <a:spLocks noChangeArrowheads="1"/>
            </p:cNvSpPr>
            <p:nvPr/>
          </p:nvSpPr>
          <p:spPr bwMode="auto">
            <a:xfrm>
              <a:off x="1930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7" name="Oval 983"/>
            <p:cNvSpPr>
              <a:spLocks noChangeArrowheads="1"/>
            </p:cNvSpPr>
            <p:nvPr/>
          </p:nvSpPr>
          <p:spPr bwMode="auto">
            <a:xfrm>
              <a:off x="1956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48" name="Oval 984"/>
            <p:cNvSpPr>
              <a:spLocks noChangeArrowheads="1"/>
            </p:cNvSpPr>
            <p:nvPr/>
          </p:nvSpPr>
          <p:spPr bwMode="auto">
            <a:xfrm>
              <a:off x="1896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49" name="Oval 985"/>
            <p:cNvSpPr>
              <a:spLocks noChangeArrowheads="1"/>
            </p:cNvSpPr>
            <p:nvPr/>
          </p:nvSpPr>
          <p:spPr bwMode="auto">
            <a:xfrm>
              <a:off x="1890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0" name="Oval 986"/>
            <p:cNvSpPr>
              <a:spLocks noChangeArrowheads="1"/>
            </p:cNvSpPr>
            <p:nvPr/>
          </p:nvSpPr>
          <p:spPr bwMode="auto">
            <a:xfrm>
              <a:off x="1938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1" name="Oval 987"/>
            <p:cNvSpPr>
              <a:spLocks noChangeArrowheads="1"/>
            </p:cNvSpPr>
            <p:nvPr/>
          </p:nvSpPr>
          <p:spPr bwMode="auto">
            <a:xfrm>
              <a:off x="1896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2" name="Oval 988"/>
            <p:cNvSpPr>
              <a:spLocks noChangeArrowheads="1"/>
            </p:cNvSpPr>
            <p:nvPr/>
          </p:nvSpPr>
          <p:spPr bwMode="auto">
            <a:xfrm>
              <a:off x="1882" y="25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3" name="Oval 989"/>
            <p:cNvSpPr>
              <a:spLocks noChangeArrowheads="1"/>
            </p:cNvSpPr>
            <p:nvPr/>
          </p:nvSpPr>
          <p:spPr bwMode="auto">
            <a:xfrm>
              <a:off x="1908" y="25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4" name="Oval 990"/>
            <p:cNvSpPr>
              <a:spLocks noChangeArrowheads="1"/>
            </p:cNvSpPr>
            <p:nvPr/>
          </p:nvSpPr>
          <p:spPr bwMode="auto">
            <a:xfrm>
              <a:off x="1944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55" name="Oval 991"/>
            <p:cNvSpPr>
              <a:spLocks noChangeArrowheads="1"/>
            </p:cNvSpPr>
            <p:nvPr/>
          </p:nvSpPr>
          <p:spPr bwMode="auto">
            <a:xfrm>
              <a:off x="1938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6" name="Oval 992"/>
            <p:cNvSpPr>
              <a:spLocks noChangeArrowheads="1"/>
            </p:cNvSpPr>
            <p:nvPr/>
          </p:nvSpPr>
          <p:spPr bwMode="auto">
            <a:xfrm>
              <a:off x="1944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7" name="Oval 993"/>
            <p:cNvSpPr>
              <a:spLocks noChangeArrowheads="1"/>
            </p:cNvSpPr>
            <p:nvPr/>
          </p:nvSpPr>
          <p:spPr bwMode="auto">
            <a:xfrm>
              <a:off x="1930" y="25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8" name="Oval 994"/>
            <p:cNvSpPr>
              <a:spLocks noChangeArrowheads="1"/>
            </p:cNvSpPr>
            <p:nvPr/>
          </p:nvSpPr>
          <p:spPr bwMode="auto">
            <a:xfrm>
              <a:off x="1956" y="25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59" name="Oval 995"/>
            <p:cNvSpPr>
              <a:spLocks noChangeArrowheads="1"/>
            </p:cNvSpPr>
            <p:nvPr/>
          </p:nvSpPr>
          <p:spPr bwMode="auto">
            <a:xfrm>
              <a:off x="188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0" name="Oval 996"/>
            <p:cNvSpPr>
              <a:spLocks noChangeArrowheads="1"/>
            </p:cNvSpPr>
            <p:nvPr/>
          </p:nvSpPr>
          <p:spPr bwMode="auto">
            <a:xfrm>
              <a:off x="1890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61" name="Oval 997"/>
            <p:cNvSpPr>
              <a:spLocks noChangeArrowheads="1"/>
            </p:cNvSpPr>
            <p:nvPr/>
          </p:nvSpPr>
          <p:spPr bwMode="auto">
            <a:xfrm>
              <a:off x="188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2" name="Oval 998"/>
            <p:cNvSpPr>
              <a:spLocks noChangeArrowheads="1"/>
            </p:cNvSpPr>
            <p:nvPr/>
          </p:nvSpPr>
          <p:spPr bwMode="auto">
            <a:xfrm>
              <a:off x="1932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3" name="Oval 999"/>
            <p:cNvSpPr>
              <a:spLocks noChangeArrowheads="1"/>
            </p:cNvSpPr>
            <p:nvPr/>
          </p:nvSpPr>
          <p:spPr bwMode="auto">
            <a:xfrm>
              <a:off x="1902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4" name="Oval 1000"/>
            <p:cNvSpPr>
              <a:spLocks noChangeArrowheads="1"/>
            </p:cNvSpPr>
            <p:nvPr/>
          </p:nvSpPr>
          <p:spPr bwMode="auto">
            <a:xfrm>
              <a:off x="1884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5" name="Oval 1001"/>
            <p:cNvSpPr>
              <a:spLocks noChangeArrowheads="1"/>
            </p:cNvSpPr>
            <p:nvPr/>
          </p:nvSpPr>
          <p:spPr bwMode="auto">
            <a:xfrm>
              <a:off x="1890" y="25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66" name="Oval 1002"/>
            <p:cNvSpPr>
              <a:spLocks noChangeArrowheads="1"/>
            </p:cNvSpPr>
            <p:nvPr/>
          </p:nvSpPr>
          <p:spPr bwMode="auto">
            <a:xfrm>
              <a:off x="1884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7" name="Oval 1003"/>
            <p:cNvSpPr>
              <a:spLocks noChangeArrowheads="1"/>
            </p:cNvSpPr>
            <p:nvPr/>
          </p:nvSpPr>
          <p:spPr bwMode="auto">
            <a:xfrm>
              <a:off x="1932" y="255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8" name="Oval 1004"/>
            <p:cNvSpPr>
              <a:spLocks noChangeArrowheads="1"/>
            </p:cNvSpPr>
            <p:nvPr/>
          </p:nvSpPr>
          <p:spPr bwMode="auto">
            <a:xfrm>
              <a:off x="1890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69" name="Oval 1005"/>
            <p:cNvSpPr>
              <a:spLocks noChangeArrowheads="1"/>
            </p:cNvSpPr>
            <p:nvPr/>
          </p:nvSpPr>
          <p:spPr bwMode="auto">
            <a:xfrm>
              <a:off x="1876" y="25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0" name="Oval 1006"/>
            <p:cNvSpPr>
              <a:spLocks noChangeArrowheads="1"/>
            </p:cNvSpPr>
            <p:nvPr/>
          </p:nvSpPr>
          <p:spPr bwMode="auto">
            <a:xfrm>
              <a:off x="1902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1" name="Oval 1007"/>
            <p:cNvSpPr>
              <a:spLocks noChangeArrowheads="1"/>
            </p:cNvSpPr>
            <p:nvPr/>
          </p:nvSpPr>
          <p:spPr bwMode="auto">
            <a:xfrm>
              <a:off x="1800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72" name="Oval 1008"/>
            <p:cNvSpPr>
              <a:spLocks noChangeArrowheads="1"/>
            </p:cNvSpPr>
            <p:nvPr/>
          </p:nvSpPr>
          <p:spPr bwMode="auto">
            <a:xfrm>
              <a:off x="1794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3" name="Oval 1009"/>
            <p:cNvSpPr>
              <a:spLocks noChangeArrowheads="1"/>
            </p:cNvSpPr>
            <p:nvPr/>
          </p:nvSpPr>
          <p:spPr bwMode="auto">
            <a:xfrm>
              <a:off x="1842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4" name="Oval 1010"/>
            <p:cNvSpPr>
              <a:spLocks noChangeArrowheads="1"/>
            </p:cNvSpPr>
            <p:nvPr/>
          </p:nvSpPr>
          <p:spPr bwMode="auto">
            <a:xfrm>
              <a:off x="1800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5" name="Oval 1011"/>
            <p:cNvSpPr>
              <a:spLocks noChangeArrowheads="1"/>
            </p:cNvSpPr>
            <p:nvPr/>
          </p:nvSpPr>
          <p:spPr bwMode="auto">
            <a:xfrm>
              <a:off x="1812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6" name="Oval 1012"/>
            <p:cNvSpPr>
              <a:spLocks noChangeArrowheads="1"/>
            </p:cNvSpPr>
            <p:nvPr/>
          </p:nvSpPr>
          <p:spPr bwMode="auto">
            <a:xfrm>
              <a:off x="1848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77" name="Oval 1013"/>
            <p:cNvSpPr>
              <a:spLocks noChangeArrowheads="1"/>
            </p:cNvSpPr>
            <p:nvPr/>
          </p:nvSpPr>
          <p:spPr bwMode="auto">
            <a:xfrm>
              <a:off x="1842" y="257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8" name="Oval 1014"/>
            <p:cNvSpPr>
              <a:spLocks noChangeArrowheads="1"/>
            </p:cNvSpPr>
            <p:nvPr/>
          </p:nvSpPr>
          <p:spPr bwMode="auto">
            <a:xfrm>
              <a:off x="1848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79" name="Oval 1015"/>
            <p:cNvSpPr>
              <a:spLocks noChangeArrowheads="1"/>
            </p:cNvSpPr>
            <p:nvPr/>
          </p:nvSpPr>
          <p:spPr bwMode="auto">
            <a:xfrm>
              <a:off x="1834" y="25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0" name="Oval 1016"/>
            <p:cNvSpPr>
              <a:spLocks noChangeArrowheads="1"/>
            </p:cNvSpPr>
            <p:nvPr/>
          </p:nvSpPr>
          <p:spPr bwMode="auto">
            <a:xfrm>
              <a:off x="1860" y="25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1" name="Oval 1017"/>
            <p:cNvSpPr>
              <a:spLocks noChangeArrowheads="1"/>
            </p:cNvSpPr>
            <p:nvPr/>
          </p:nvSpPr>
          <p:spPr bwMode="auto">
            <a:xfrm>
              <a:off x="1842" y="25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2" name="Oval 1018"/>
            <p:cNvSpPr>
              <a:spLocks noChangeArrowheads="1"/>
            </p:cNvSpPr>
            <p:nvPr/>
          </p:nvSpPr>
          <p:spPr bwMode="auto">
            <a:xfrm>
              <a:off x="1800" y="256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3" name="Oval 1019"/>
            <p:cNvSpPr>
              <a:spLocks noChangeArrowheads="1"/>
            </p:cNvSpPr>
            <p:nvPr/>
          </p:nvSpPr>
          <p:spPr bwMode="auto">
            <a:xfrm>
              <a:off x="1848" y="25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49884" name="Oval 1020"/>
            <p:cNvSpPr>
              <a:spLocks noChangeArrowheads="1"/>
            </p:cNvSpPr>
            <p:nvPr/>
          </p:nvSpPr>
          <p:spPr bwMode="auto">
            <a:xfrm>
              <a:off x="1842" y="254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5" name="Oval 1021"/>
            <p:cNvSpPr>
              <a:spLocks noChangeArrowheads="1"/>
            </p:cNvSpPr>
            <p:nvPr/>
          </p:nvSpPr>
          <p:spPr bwMode="auto">
            <a:xfrm>
              <a:off x="1848" y="255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6" name="Oval 1022"/>
            <p:cNvSpPr>
              <a:spLocks noChangeArrowheads="1"/>
            </p:cNvSpPr>
            <p:nvPr/>
          </p:nvSpPr>
          <p:spPr bwMode="auto">
            <a:xfrm>
              <a:off x="1834" y="255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87" name="Oval 1023"/>
            <p:cNvSpPr>
              <a:spLocks noChangeArrowheads="1"/>
            </p:cNvSpPr>
            <p:nvPr/>
          </p:nvSpPr>
          <p:spPr bwMode="auto">
            <a:xfrm>
              <a:off x="1860" y="254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2" name="Oval 1024"/>
            <p:cNvSpPr>
              <a:spLocks noChangeArrowheads="1"/>
            </p:cNvSpPr>
            <p:nvPr/>
          </p:nvSpPr>
          <p:spPr bwMode="auto">
            <a:xfrm>
              <a:off x="1794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13" name="Oval 1025"/>
            <p:cNvSpPr>
              <a:spLocks noChangeArrowheads="1"/>
            </p:cNvSpPr>
            <p:nvPr/>
          </p:nvSpPr>
          <p:spPr bwMode="auto">
            <a:xfrm>
              <a:off x="1836" y="25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4" name="Oval 1026"/>
            <p:cNvSpPr>
              <a:spLocks noChangeArrowheads="1"/>
            </p:cNvSpPr>
            <p:nvPr/>
          </p:nvSpPr>
          <p:spPr bwMode="auto">
            <a:xfrm>
              <a:off x="1806" y="25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5" name="Oval 1027"/>
            <p:cNvSpPr>
              <a:spLocks noChangeArrowheads="1"/>
            </p:cNvSpPr>
            <p:nvPr/>
          </p:nvSpPr>
          <p:spPr bwMode="auto">
            <a:xfrm>
              <a:off x="1836" y="254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6" name="Oval 1028"/>
            <p:cNvSpPr>
              <a:spLocks noChangeArrowheads="1"/>
            </p:cNvSpPr>
            <p:nvPr/>
          </p:nvSpPr>
          <p:spPr bwMode="auto">
            <a:xfrm>
              <a:off x="1794" y="255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7" name="Oval 1029"/>
            <p:cNvSpPr>
              <a:spLocks noChangeArrowheads="1"/>
            </p:cNvSpPr>
            <p:nvPr/>
          </p:nvSpPr>
          <p:spPr bwMode="auto">
            <a:xfrm>
              <a:off x="1794" y="256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8" name="Oval 1030"/>
            <p:cNvSpPr>
              <a:spLocks noChangeArrowheads="1"/>
            </p:cNvSpPr>
            <p:nvPr/>
          </p:nvSpPr>
          <p:spPr bwMode="auto">
            <a:xfrm>
              <a:off x="1972" y="256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9" name="Oval 1031"/>
            <p:cNvSpPr>
              <a:spLocks noChangeArrowheads="1"/>
            </p:cNvSpPr>
            <p:nvPr/>
          </p:nvSpPr>
          <p:spPr bwMode="auto">
            <a:xfrm>
              <a:off x="1974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0" name="Oval 1032"/>
            <p:cNvSpPr>
              <a:spLocks noChangeArrowheads="1"/>
            </p:cNvSpPr>
            <p:nvPr/>
          </p:nvSpPr>
          <p:spPr bwMode="auto">
            <a:xfrm>
              <a:off x="1980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21" name="Oval 1033"/>
            <p:cNvSpPr>
              <a:spLocks noChangeArrowheads="1"/>
            </p:cNvSpPr>
            <p:nvPr/>
          </p:nvSpPr>
          <p:spPr bwMode="auto">
            <a:xfrm>
              <a:off x="1974" y="26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2" name="Oval 1034"/>
            <p:cNvSpPr>
              <a:spLocks noChangeArrowheads="1"/>
            </p:cNvSpPr>
            <p:nvPr/>
          </p:nvSpPr>
          <p:spPr bwMode="auto">
            <a:xfrm>
              <a:off x="1968" y="268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3" name="Oval 1035"/>
            <p:cNvSpPr>
              <a:spLocks noChangeArrowheads="1"/>
            </p:cNvSpPr>
            <p:nvPr/>
          </p:nvSpPr>
          <p:spPr bwMode="auto">
            <a:xfrm>
              <a:off x="1938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4" name="Oval 1036"/>
            <p:cNvSpPr>
              <a:spLocks noChangeArrowheads="1"/>
            </p:cNvSpPr>
            <p:nvPr/>
          </p:nvSpPr>
          <p:spPr bwMode="auto">
            <a:xfrm>
              <a:off x="1944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25" name="Oval 1037"/>
            <p:cNvSpPr>
              <a:spLocks noChangeArrowheads="1"/>
            </p:cNvSpPr>
            <p:nvPr/>
          </p:nvSpPr>
          <p:spPr bwMode="auto">
            <a:xfrm>
              <a:off x="1938" y="26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6" name="Oval 1038"/>
            <p:cNvSpPr>
              <a:spLocks noChangeArrowheads="1"/>
            </p:cNvSpPr>
            <p:nvPr/>
          </p:nvSpPr>
          <p:spPr bwMode="auto">
            <a:xfrm>
              <a:off x="1956" y="264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7" name="Oval 1039"/>
            <p:cNvSpPr>
              <a:spLocks noChangeArrowheads="1"/>
            </p:cNvSpPr>
            <p:nvPr/>
          </p:nvSpPr>
          <p:spPr bwMode="auto">
            <a:xfrm>
              <a:off x="1932" y="264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8" name="Oval 1040"/>
            <p:cNvSpPr>
              <a:spLocks noChangeArrowheads="1"/>
            </p:cNvSpPr>
            <p:nvPr/>
          </p:nvSpPr>
          <p:spPr bwMode="auto">
            <a:xfrm>
              <a:off x="1923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29" name="Oval 1041"/>
            <p:cNvSpPr>
              <a:spLocks noChangeArrowheads="1"/>
            </p:cNvSpPr>
            <p:nvPr/>
          </p:nvSpPr>
          <p:spPr bwMode="auto">
            <a:xfrm>
              <a:off x="191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0" name="Oval 1042"/>
            <p:cNvSpPr>
              <a:spLocks noChangeArrowheads="1"/>
            </p:cNvSpPr>
            <p:nvPr/>
          </p:nvSpPr>
          <p:spPr bwMode="auto">
            <a:xfrm>
              <a:off x="1965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1" name="Oval 1043"/>
            <p:cNvSpPr>
              <a:spLocks noChangeArrowheads="1"/>
            </p:cNvSpPr>
            <p:nvPr/>
          </p:nvSpPr>
          <p:spPr bwMode="auto">
            <a:xfrm>
              <a:off x="1923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2" name="Oval 1044"/>
            <p:cNvSpPr>
              <a:spLocks noChangeArrowheads="1"/>
            </p:cNvSpPr>
            <p:nvPr/>
          </p:nvSpPr>
          <p:spPr bwMode="auto">
            <a:xfrm>
              <a:off x="1909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3" name="Oval 1045"/>
            <p:cNvSpPr>
              <a:spLocks noChangeArrowheads="1"/>
            </p:cNvSpPr>
            <p:nvPr/>
          </p:nvSpPr>
          <p:spPr bwMode="auto">
            <a:xfrm>
              <a:off x="1935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4" name="Oval 1046"/>
            <p:cNvSpPr>
              <a:spLocks noChangeArrowheads="1"/>
            </p:cNvSpPr>
            <p:nvPr/>
          </p:nvSpPr>
          <p:spPr bwMode="auto">
            <a:xfrm>
              <a:off x="1971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35" name="Oval 1047"/>
            <p:cNvSpPr>
              <a:spLocks noChangeArrowheads="1"/>
            </p:cNvSpPr>
            <p:nvPr/>
          </p:nvSpPr>
          <p:spPr bwMode="auto">
            <a:xfrm>
              <a:off x="1965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6" name="Oval 1048"/>
            <p:cNvSpPr>
              <a:spLocks noChangeArrowheads="1"/>
            </p:cNvSpPr>
            <p:nvPr/>
          </p:nvSpPr>
          <p:spPr bwMode="auto">
            <a:xfrm>
              <a:off x="1971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7" name="Oval 1049"/>
            <p:cNvSpPr>
              <a:spLocks noChangeArrowheads="1"/>
            </p:cNvSpPr>
            <p:nvPr/>
          </p:nvSpPr>
          <p:spPr bwMode="auto">
            <a:xfrm>
              <a:off x="1957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8" name="Oval 1050"/>
            <p:cNvSpPr>
              <a:spLocks noChangeArrowheads="1"/>
            </p:cNvSpPr>
            <p:nvPr/>
          </p:nvSpPr>
          <p:spPr bwMode="auto">
            <a:xfrm>
              <a:off x="1869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39" name="Oval 1051"/>
            <p:cNvSpPr>
              <a:spLocks noChangeArrowheads="1"/>
            </p:cNvSpPr>
            <p:nvPr/>
          </p:nvSpPr>
          <p:spPr bwMode="auto">
            <a:xfrm>
              <a:off x="186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0" name="Oval 1052"/>
            <p:cNvSpPr>
              <a:spLocks noChangeArrowheads="1"/>
            </p:cNvSpPr>
            <p:nvPr/>
          </p:nvSpPr>
          <p:spPr bwMode="auto">
            <a:xfrm>
              <a:off x="1911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1" name="Oval 1053"/>
            <p:cNvSpPr>
              <a:spLocks noChangeArrowheads="1"/>
            </p:cNvSpPr>
            <p:nvPr/>
          </p:nvSpPr>
          <p:spPr bwMode="auto">
            <a:xfrm>
              <a:off x="1869" y="252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2" name="Oval 1054"/>
            <p:cNvSpPr>
              <a:spLocks noChangeArrowheads="1"/>
            </p:cNvSpPr>
            <p:nvPr/>
          </p:nvSpPr>
          <p:spPr bwMode="auto">
            <a:xfrm>
              <a:off x="1855" y="25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3" name="Oval 1055"/>
            <p:cNvSpPr>
              <a:spLocks noChangeArrowheads="1"/>
            </p:cNvSpPr>
            <p:nvPr/>
          </p:nvSpPr>
          <p:spPr bwMode="auto">
            <a:xfrm>
              <a:off x="1881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4" name="Oval 1056"/>
            <p:cNvSpPr>
              <a:spLocks noChangeArrowheads="1"/>
            </p:cNvSpPr>
            <p:nvPr/>
          </p:nvSpPr>
          <p:spPr bwMode="auto">
            <a:xfrm>
              <a:off x="1917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45" name="Oval 1057"/>
            <p:cNvSpPr>
              <a:spLocks noChangeArrowheads="1"/>
            </p:cNvSpPr>
            <p:nvPr/>
          </p:nvSpPr>
          <p:spPr bwMode="auto">
            <a:xfrm>
              <a:off x="1911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6" name="Oval 1058"/>
            <p:cNvSpPr>
              <a:spLocks noChangeArrowheads="1"/>
            </p:cNvSpPr>
            <p:nvPr/>
          </p:nvSpPr>
          <p:spPr bwMode="auto">
            <a:xfrm>
              <a:off x="1959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7" name="Oval 1059"/>
            <p:cNvSpPr>
              <a:spLocks noChangeArrowheads="1"/>
            </p:cNvSpPr>
            <p:nvPr/>
          </p:nvSpPr>
          <p:spPr bwMode="auto">
            <a:xfrm>
              <a:off x="1917" y="252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8" name="Oval 1060"/>
            <p:cNvSpPr>
              <a:spLocks noChangeArrowheads="1"/>
            </p:cNvSpPr>
            <p:nvPr/>
          </p:nvSpPr>
          <p:spPr bwMode="auto">
            <a:xfrm>
              <a:off x="1903" y="25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9" name="Oval 1061"/>
            <p:cNvSpPr>
              <a:spLocks noChangeArrowheads="1"/>
            </p:cNvSpPr>
            <p:nvPr/>
          </p:nvSpPr>
          <p:spPr bwMode="auto">
            <a:xfrm>
              <a:off x="1929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0" name="Oval 1062"/>
            <p:cNvSpPr>
              <a:spLocks noChangeArrowheads="1"/>
            </p:cNvSpPr>
            <p:nvPr/>
          </p:nvSpPr>
          <p:spPr bwMode="auto">
            <a:xfrm>
              <a:off x="1799" y="25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1" name="Oval 1063"/>
            <p:cNvSpPr>
              <a:spLocks noChangeArrowheads="1"/>
            </p:cNvSpPr>
            <p:nvPr/>
          </p:nvSpPr>
          <p:spPr bwMode="auto">
            <a:xfrm>
              <a:off x="1805" y="25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52" name="Oval 1064"/>
            <p:cNvSpPr>
              <a:spLocks noChangeArrowheads="1"/>
            </p:cNvSpPr>
            <p:nvPr/>
          </p:nvSpPr>
          <p:spPr bwMode="auto">
            <a:xfrm>
              <a:off x="1799" y="25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3" name="Oval 1065"/>
            <p:cNvSpPr>
              <a:spLocks noChangeArrowheads="1"/>
            </p:cNvSpPr>
            <p:nvPr/>
          </p:nvSpPr>
          <p:spPr bwMode="auto">
            <a:xfrm>
              <a:off x="1805" y="251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4" name="Oval 1066"/>
            <p:cNvSpPr>
              <a:spLocks noChangeArrowheads="1"/>
            </p:cNvSpPr>
            <p:nvPr/>
          </p:nvSpPr>
          <p:spPr bwMode="auto">
            <a:xfrm>
              <a:off x="1817" y="251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5" name="Oval 1067"/>
            <p:cNvSpPr>
              <a:spLocks noChangeArrowheads="1"/>
            </p:cNvSpPr>
            <p:nvPr/>
          </p:nvSpPr>
          <p:spPr bwMode="auto">
            <a:xfrm>
              <a:off x="1793" y="251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6" name="Oval 1068"/>
            <p:cNvSpPr>
              <a:spLocks noChangeArrowheads="1"/>
            </p:cNvSpPr>
            <p:nvPr/>
          </p:nvSpPr>
          <p:spPr bwMode="auto">
            <a:xfrm>
              <a:off x="1895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57" name="Oval 1069"/>
            <p:cNvSpPr>
              <a:spLocks noChangeArrowheads="1"/>
            </p:cNvSpPr>
            <p:nvPr/>
          </p:nvSpPr>
          <p:spPr bwMode="auto">
            <a:xfrm>
              <a:off x="1889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8" name="Oval 1070"/>
            <p:cNvSpPr>
              <a:spLocks noChangeArrowheads="1"/>
            </p:cNvSpPr>
            <p:nvPr/>
          </p:nvSpPr>
          <p:spPr bwMode="auto">
            <a:xfrm>
              <a:off x="193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9" name="Oval 1071"/>
            <p:cNvSpPr>
              <a:spLocks noChangeArrowheads="1"/>
            </p:cNvSpPr>
            <p:nvPr/>
          </p:nvSpPr>
          <p:spPr bwMode="auto">
            <a:xfrm>
              <a:off x="1895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0" name="Oval 1072"/>
            <p:cNvSpPr>
              <a:spLocks noChangeArrowheads="1"/>
            </p:cNvSpPr>
            <p:nvPr/>
          </p:nvSpPr>
          <p:spPr bwMode="auto">
            <a:xfrm>
              <a:off x="1881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1" name="Oval 1073"/>
            <p:cNvSpPr>
              <a:spLocks noChangeArrowheads="1"/>
            </p:cNvSpPr>
            <p:nvPr/>
          </p:nvSpPr>
          <p:spPr bwMode="auto">
            <a:xfrm>
              <a:off x="1907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2" name="Oval 1074"/>
            <p:cNvSpPr>
              <a:spLocks noChangeArrowheads="1"/>
            </p:cNvSpPr>
            <p:nvPr/>
          </p:nvSpPr>
          <p:spPr bwMode="auto">
            <a:xfrm>
              <a:off x="1943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63" name="Oval 1075"/>
            <p:cNvSpPr>
              <a:spLocks noChangeArrowheads="1"/>
            </p:cNvSpPr>
            <p:nvPr/>
          </p:nvSpPr>
          <p:spPr bwMode="auto">
            <a:xfrm>
              <a:off x="193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4" name="Oval 1076"/>
            <p:cNvSpPr>
              <a:spLocks noChangeArrowheads="1"/>
            </p:cNvSpPr>
            <p:nvPr/>
          </p:nvSpPr>
          <p:spPr bwMode="auto">
            <a:xfrm>
              <a:off x="1943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5" name="Oval 1077"/>
            <p:cNvSpPr>
              <a:spLocks noChangeArrowheads="1"/>
            </p:cNvSpPr>
            <p:nvPr/>
          </p:nvSpPr>
          <p:spPr bwMode="auto">
            <a:xfrm>
              <a:off x="1929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6" name="Oval 1078"/>
            <p:cNvSpPr>
              <a:spLocks noChangeArrowheads="1"/>
            </p:cNvSpPr>
            <p:nvPr/>
          </p:nvSpPr>
          <p:spPr bwMode="auto">
            <a:xfrm>
              <a:off x="1955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7" name="Oval 1079"/>
            <p:cNvSpPr>
              <a:spLocks noChangeArrowheads="1"/>
            </p:cNvSpPr>
            <p:nvPr/>
          </p:nvSpPr>
          <p:spPr bwMode="auto">
            <a:xfrm>
              <a:off x="1895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68" name="Oval 1080"/>
            <p:cNvSpPr>
              <a:spLocks noChangeArrowheads="1"/>
            </p:cNvSpPr>
            <p:nvPr/>
          </p:nvSpPr>
          <p:spPr bwMode="auto">
            <a:xfrm>
              <a:off x="1889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9" name="Oval 1081"/>
            <p:cNvSpPr>
              <a:spLocks noChangeArrowheads="1"/>
            </p:cNvSpPr>
            <p:nvPr/>
          </p:nvSpPr>
          <p:spPr bwMode="auto">
            <a:xfrm>
              <a:off x="1937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0" name="Oval 1082"/>
            <p:cNvSpPr>
              <a:spLocks noChangeArrowheads="1"/>
            </p:cNvSpPr>
            <p:nvPr/>
          </p:nvSpPr>
          <p:spPr bwMode="auto">
            <a:xfrm>
              <a:off x="1895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1" name="Oval 1083"/>
            <p:cNvSpPr>
              <a:spLocks noChangeArrowheads="1"/>
            </p:cNvSpPr>
            <p:nvPr/>
          </p:nvSpPr>
          <p:spPr bwMode="auto">
            <a:xfrm>
              <a:off x="1881" y="247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2" name="Oval 1084"/>
            <p:cNvSpPr>
              <a:spLocks noChangeArrowheads="1"/>
            </p:cNvSpPr>
            <p:nvPr/>
          </p:nvSpPr>
          <p:spPr bwMode="auto">
            <a:xfrm>
              <a:off x="1907" y="247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3" name="Oval 1085"/>
            <p:cNvSpPr>
              <a:spLocks noChangeArrowheads="1"/>
            </p:cNvSpPr>
            <p:nvPr/>
          </p:nvSpPr>
          <p:spPr bwMode="auto">
            <a:xfrm>
              <a:off x="1943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74" name="Oval 1086"/>
            <p:cNvSpPr>
              <a:spLocks noChangeArrowheads="1"/>
            </p:cNvSpPr>
            <p:nvPr/>
          </p:nvSpPr>
          <p:spPr bwMode="auto">
            <a:xfrm>
              <a:off x="1937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5" name="Oval 1087"/>
            <p:cNvSpPr>
              <a:spLocks noChangeArrowheads="1"/>
            </p:cNvSpPr>
            <p:nvPr/>
          </p:nvSpPr>
          <p:spPr bwMode="auto">
            <a:xfrm>
              <a:off x="1943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6" name="Oval 1088"/>
            <p:cNvSpPr>
              <a:spLocks noChangeArrowheads="1"/>
            </p:cNvSpPr>
            <p:nvPr/>
          </p:nvSpPr>
          <p:spPr bwMode="auto">
            <a:xfrm>
              <a:off x="1929" y="247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7" name="Oval 1089"/>
            <p:cNvSpPr>
              <a:spLocks noChangeArrowheads="1"/>
            </p:cNvSpPr>
            <p:nvPr/>
          </p:nvSpPr>
          <p:spPr bwMode="auto">
            <a:xfrm>
              <a:off x="1955" y="247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8" name="Oval 1090"/>
            <p:cNvSpPr>
              <a:spLocks noChangeArrowheads="1"/>
            </p:cNvSpPr>
            <p:nvPr/>
          </p:nvSpPr>
          <p:spPr bwMode="auto">
            <a:xfrm>
              <a:off x="188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9" name="Oval 1091"/>
            <p:cNvSpPr>
              <a:spLocks noChangeArrowheads="1"/>
            </p:cNvSpPr>
            <p:nvPr/>
          </p:nvSpPr>
          <p:spPr bwMode="auto">
            <a:xfrm>
              <a:off x="1889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80" name="Oval 1092"/>
            <p:cNvSpPr>
              <a:spLocks noChangeArrowheads="1"/>
            </p:cNvSpPr>
            <p:nvPr/>
          </p:nvSpPr>
          <p:spPr bwMode="auto">
            <a:xfrm>
              <a:off x="188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1" name="Oval 1093"/>
            <p:cNvSpPr>
              <a:spLocks noChangeArrowheads="1"/>
            </p:cNvSpPr>
            <p:nvPr/>
          </p:nvSpPr>
          <p:spPr bwMode="auto">
            <a:xfrm>
              <a:off x="1931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2" name="Oval 1094"/>
            <p:cNvSpPr>
              <a:spLocks noChangeArrowheads="1"/>
            </p:cNvSpPr>
            <p:nvPr/>
          </p:nvSpPr>
          <p:spPr bwMode="auto">
            <a:xfrm>
              <a:off x="1901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3" name="Oval 1095"/>
            <p:cNvSpPr>
              <a:spLocks noChangeArrowheads="1"/>
            </p:cNvSpPr>
            <p:nvPr/>
          </p:nvSpPr>
          <p:spPr bwMode="auto">
            <a:xfrm>
              <a:off x="1883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4" name="Oval 1096"/>
            <p:cNvSpPr>
              <a:spLocks noChangeArrowheads="1"/>
            </p:cNvSpPr>
            <p:nvPr/>
          </p:nvSpPr>
          <p:spPr bwMode="auto">
            <a:xfrm>
              <a:off x="1889" y="247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85" name="Oval 1097"/>
            <p:cNvSpPr>
              <a:spLocks noChangeArrowheads="1"/>
            </p:cNvSpPr>
            <p:nvPr/>
          </p:nvSpPr>
          <p:spPr bwMode="auto">
            <a:xfrm>
              <a:off x="1883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6" name="Oval 1098"/>
            <p:cNvSpPr>
              <a:spLocks noChangeArrowheads="1"/>
            </p:cNvSpPr>
            <p:nvPr/>
          </p:nvSpPr>
          <p:spPr bwMode="auto">
            <a:xfrm>
              <a:off x="1931" y="247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7" name="Oval 1099"/>
            <p:cNvSpPr>
              <a:spLocks noChangeArrowheads="1"/>
            </p:cNvSpPr>
            <p:nvPr/>
          </p:nvSpPr>
          <p:spPr bwMode="auto">
            <a:xfrm>
              <a:off x="1889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8" name="Oval 1100"/>
            <p:cNvSpPr>
              <a:spLocks noChangeArrowheads="1"/>
            </p:cNvSpPr>
            <p:nvPr/>
          </p:nvSpPr>
          <p:spPr bwMode="auto">
            <a:xfrm>
              <a:off x="1875" y="247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9" name="Oval 1101"/>
            <p:cNvSpPr>
              <a:spLocks noChangeArrowheads="1"/>
            </p:cNvSpPr>
            <p:nvPr/>
          </p:nvSpPr>
          <p:spPr bwMode="auto">
            <a:xfrm>
              <a:off x="1901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0" name="Oval 1102"/>
            <p:cNvSpPr>
              <a:spLocks noChangeArrowheads="1"/>
            </p:cNvSpPr>
            <p:nvPr/>
          </p:nvSpPr>
          <p:spPr bwMode="auto">
            <a:xfrm>
              <a:off x="1799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91" name="Oval 1103"/>
            <p:cNvSpPr>
              <a:spLocks noChangeArrowheads="1"/>
            </p:cNvSpPr>
            <p:nvPr/>
          </p:nvSpPr>
          <p:spPr bwMode="auto">
            <a:xfrm>
              <a:off x="1793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2" name="Oval 1104"/>
            <p:cNvSpPr>
              <a:spLocks noChangeArrowheads="1"/>
            </p:cNvSpPr>
            <p:nvPr/>
          </p:nvSpPr>
          <p:spPr bwMode="auto">
            <a:xfrm>
              <a:off x="1841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3" name="Oval 1105"/>
            <p:cNvSpPr>
              <a:spLocks noChangeArrowheads="1"/>
            </p:cNvSpPr>
            <p:nvPr/>
          </p:nvSpPr>
          <p:spPr bwMode="auto">
            <a:xfrm>
              <a:off x="1799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4" name="Oval 1106"/>
            <p:cNvSpPr>
              <a:spLocks noChangeArrowheads="1"/>
            </p:cNvSpPr>
            <p:nvPr/>
          </p:nvSpPr>
          <p:spPr bwMode="auto">
            <a:xfrm>
              <a:off x="1811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5" name="Oval 1107"/>
            <p:cNvSpPr>
              <a:spLocks noChangeArrowheads="1"/>
            </p:cNvSpPr>
            <p:nvPr/>
          </p:nvSpPr>
          <p:spPr bwMode="auto">
            <a:xfrm>
              <a:off x="1847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0996" name="Oval 1108"/>
            <p:cNvSpPr>
              <a:spLocks noChangeArrowheads="1"/>
            </p:cNvSpPr>
            <p:nvPr/>
          </p:nvSpPr>
          <p:spPr bwMode="auto">
            <a:xfrm>
              <a:off x="1841" y="2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7" name="Oval 1109"/>
            <p:cNvSpPr>
              <a:spLocks noChangeArrowheads="1"/>
            </p:cNvSpPr>
            <p:nvPr/>
          </p:nvSpPr>
          <p:spPr bwMode="auto">
            <a:xfrm>
              <a:off x="1847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8" name="Oval 1110"/>
            <p:cNvSpPr>
              <a:spLocks noChangeArrowheads="1"/>
            </p:cNvSpPr>
            <p:nvPr/>
          </p:nvSpPr>
          <p:spPr bwMode="auto">
            <a:xfrm>
              <a:off x="1833" y="25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9" name="Oval 1111"/>
            <p:cNvSpPr>
              <a:spLocks noChangeArrowheads="1"/>
            </p:cNvSpPr>
            <p:nvPr/>
          </p:nvSpPr>
          <p:spPr bwMode="auto">
            <a:xfrm>
              <a:off x="1859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0" name="Oval 1112"/>
            <p:cNvSpPr>
              <a:spLocks noChangeArrowheads="1"/>
            </p:cNvSpPr>
            <p:nvPr/>
          </p:nvSpPr>
          <p:spPr bwMode="auto">
            <a:xfrm>
              <a:off x="1841" y="246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1" name="Oval 1113"/>
            <p:cNvSpPr>
              <a:spLocks noChangeArrowheads="1"/>
            </p:cNvSpPr>
            <p:nvPr/>
          </p:nvSpPr>
          <p:spPr bwMode="auto">
            <a:xfrm>
              <a:off x="1799" y="248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2" name="Oval 1114"/>
            <p:cNvSpPr>
              <a:spLocks noChangeArrowheads="1"/>
            </p:cNvSpPr>
            <p:nvPr/>
          </p:nvSpPr>
          <p:spPr bwMode="auto">
            <a:xfrm>
              <a:off x="1847" y="246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1003" name="Oval 1115"/>
            <p:cNvSpPr>
              <a:spLocks noChangeArrowheads="1"/>
            </p:cNvSpPr>
            <p:nvPr/>
          </p:nvSpPr>
          <p:spPr bwMode="auto">
            <a:xfrm>
              <a:off x="1841" y="246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4" name="Oval 1116"/>
            <p:cNvSpPr>
              <a:spLocks noChangeArrowheads="1"/>
            </p:cNvSpPr>
            <p:nvPr/>
          </p:nvSpPr>
          <p:spPr bwMode="auto">
            <a:xfrm>
              <a:off x="1847" y="247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5" name="Oval 1117"/>
            <p:cNvSpPr>
              <a:spLocks noChangeArrowheads="1"/>
            </p:cNvSpPr>
            <p:nvPr/>
          </p:nvSpPr>
          <p:spPr bwMode="auto">
            <a:xfrm>
              <a:off x="1833" y="247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6" name="Oval 1118"/>
            <p:cNvSpPr>
              <a:spLocks noChangeArrowheads="1"/>
            </p:cNvSpPr>
            <p:nvPr/>
          </p:nvSpPr>
          <p:spPr bwMode="auto">
            <a:xfrm>
              <a:off x="1859" y="246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7" name="Oval 1119"/>
            <p:cNvSpPr>
              <a:spLocks noChangeArrowheads="1"/>
            </p:cNvSpPr>
            <p:nvPr/>
          </p:nvSpPr>
          <p:spPr bwMode="auto">
            <a:xfrm>
              <a:off x="1793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551008" name="Oval 1120"/>
            <p:cNvSpPr>
              <a:spLocks noChangeArrowheads="1"/>
            </p:cNvSpPr>
            <p:nvPr/>
          </p:nvSpPr>
          <p:spPr bwMode="auto">
            <a:xfrm>
              <a:off x="1835" y="250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9" name="Oval 1121"/>
            <p:cNvSpPr>
              <a:spLocks noChangeArrowheads="1"/>
            </p:cNvSpPr>
            <p:nvPr/>
          </p:nvSpPr>
          <p:spPr bwMode="auto">
            <a:xfrm>
              <a:off x="1805" y="25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10" name="Oval 1122"/>
            <p:cNvSpPr>
              <a:spLocks noChangeArrowheads="1"/>
            </p:cNvSpPr>
            <p:nvPr/>
          </p:nvSpPr>
          <p:spPr bwMode="auto">
            <a:xfrm>
              <a:off x="1835" y="246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11" name="Oval 1123"/>
            <p:cNvSpPr>
              <a:spLocks noChangeArrowheads="1"/>
            </p:cNvSpPr>
            <p:nvPr/>
          </p:nvSpPr>
          <p:spPr bwMode="auto">
            <a:xfrm>
              <a:off x="1793" y="247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12" name="Oval 1124"/>
            <p:cNvSpPr>
              <a:spLocks noChangeArrowheads="1"/>
            </p:cNvSpPr>
            <p:nvPr/>
          </p:nvSpPr>
          <p:spPr bwMode="auto">
            <a:xfrm>
              <a:off x="1793" y="248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13" name="Oval 1125"/>
            <p:cNvSpPr>
              <a:spLocks noChangeArrowheads="1"/>
            </p:cNvSpPr>
            <p:nvPr/>
          </p:nvSpPr>
          <p:spPr bwMode="auto">
            <a:xfrm>
              <a:off x="1971" y="248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1014" name="Group 1126"/>
          <p:cNvGrpSpPr>
            <a:grpSpLocks/>
          </p:cNvGrpSpPr>
          <p:nvPr/>
        </p:nvGrpSpPr>
        <p:grpSpPr bwMode="auto">
          <a:xfrm>
            <a:off x="1825625" y="3643313"/>
            <a:ext cx="384175" cy="903287"/>
            <a:chOff x="1774" y="1882"/>
            <a:chExt cx="242" cy="569"/>
          </a:xfrm>
        </p:grpSpPr>
        <p:grpSp>
          <p:nvGrpSpPr>
            <p:cNvPr id="551015" name="Group 1127"/>
            <p:cNvGrpSpPr>
              <a:grpSpLocks/>
            </p:cNvGrpSpPr>
            <p:nvPr/>
          </p:nvGrpSpPr>
          <p:grpSpPr bwMode="auto">
            <a:xfrm>
              <a:off x="1774" y="1882"/>
              <a:ext cx="242" cy="518"/>
              <a:chOff x="1774" y="1890"/>
              <a:chExt cx="242" cy="518"/>
            </a:xfrm>
          </p:grpSpPr>
          <p:sp>
            <p:nvSpPr>
              <p:cNvPr id="551016" name="Line 1128"/>
              <p:cNvSpPr>
                <a:spLocks noChangeShapeType="1"/>
              </p:cNvSpPr>
              <p:nvPr/>
            </p:nvSpPr>
            <p:spPr bwMode="auto">
              <a:xfrm>
                <a:off x="1774" y="1985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17" name="Line 1129"/>
              <p:cNvSpPr>
                <a:spLocks noChangeShapeType="1"/>
              </p:cNvSpPr>
              <p:nvPr/>
            </p:nvSpPr>
            <p:spPr bwMode="auto">
              <a:xfrm>
                <a:off x="1789" y="2014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18" name="Line 1130"/>
              <p:cNvSpPr>
                <a:spLocks noChangeShapeType="1"/>
              </p:cNvSpPr>
              <p:nvPr/>
            </p:nvSpPr>
            <p:spPr bwMode="auto">
              <a:xfrm>
                <a:off x="1774" y="2045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19" name="Line 1131"/>
              <p:cNvSpPr>
                <a:spLocks noChangeShapeType="1"/>
              </p:cNvSpPr>
              <p:nvPr/>
            </p:nvSpPr>
            <p:spPr bwMode="auto">
              <a:xfrm>
                <a:off x="1789" y="2074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0" name="Line 1132"/>
              <p:cNvSpPr>
                <a:spLocks noChangeShapeType="1"/>
              </p:cNvSpPr>
              <p:nvPr/>
            </p:nvSpPr>
            <p:spPr bwMode="auto">
              <a:xfrm>
                <a:off x="1780" y="2106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1" name="Line 1133"/>
              <p:cNvSpPr>
                <a:spLocks noChangeShapeType="1"/>
              </p:cNvSpPr>
              <p:nvPr/>
            </p:nvSpPr>
            <p:spPr bwMode="auto">
              <a:xfrm>
                <a:off x="1774" y="2135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2" name="Line 1134"/>
              <p:cNvSpPr>
                <a:spLocks noChangeShapeType="1"/>
              </p:cNvSpPr>
              <p:nvPr/>
            </p:nvSpPr>
            <p:spPr bwMode="auto">
              <a:xfrm>
                <a:off x="1786" y="2166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3" name="Line 1135"/>
              <p:cNvSpPr>
                <a:spLocks noChangeShapeType="1"/>
              </p:cNvSpPr>
              <p:nvPr/>
            </p:nvSpPr>
            <p:spPr bwMode="auto">
              <a:xfrm>
                <a:off x="1774" y="2195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4" name="Line 1136"/>
              <p:cNvSpPr>
                <a:spLocks noChangeShapeType="1"/>
              </p:cNvSpPr>
              <p:nvPr/>
            </p:nvSpPr>
            <p:spPr bwMode="auto">
              <a:xfrm>
                <a:off x="1789" y="2227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5" name="Line 1137"/>
              <p:cNvSpPr>
                <a:spLocks noChangeShapeType="1"/>
              </p:cNvSpPr>
              <p:nvPr/>
            </p:nvSpPr>
            <p:spPr bwMode="auto">
              <a:xfrm>
                <a:off x="1777" y="2255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6" name="Line 1138"/>
              <p:cNvSpPr>
                <a:spLocks noChangeShapeType="1"/>
              </p:cNvSpPr>
              <p:nvPr/>
            </p:nvSpPr>
            <p:spPr bwMode="auto">
              <a:xfrm>
                <a:off x="1789" y="2287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7" name="Line 1139"/>
              <p:cNvSpPr>
                <a:spLocks noChangeShapeType="1"/>
              </p:cNvSpPr>
              <p:nvPr/>
            </p:nvSpPr>
            <p:spPr bwMode="auto">
              <a:xfrm>
                <a:off x="1777" y="2316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8" name="Line 1140"/>
              <p:cNvSpPr>
                <a:spLocks noChangeShapeType="1"/>
              </p:cNvSpPr>
              <p:nvPr/>
            </p:nvSpPr>
            <p:spPr bwMode="auto">
              <a:xfrm>
                <a:off x="1786" y="2348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29" name="Line 1141"/>
              <p:cNvSpPr>
                <a:spLocks noChangeShapeType="1"/>
              </p:cNvSpPr>
              <p:nvPr/>
            </p:nvSpPr>
            <p:spPr bwMode="auto">
              <a:xfrm>
                <a:off x="1774" y="2376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30" name="Line 1142"/>
              <p:cNvSpPr>
                <a:spLocks noChangeShapeType="1"/>
              </p:cNvSpPr>
              <p:nvPr/>
            </p:nvSpPr>
            <p:spPr bwMode="auto">
              <a:xfrm>
                <a:off x="1786" y="2408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31" name="Line 1143"/>
              <p:cNvSpPr>
                <a:spLocks noChangeShapeType="1"/>
              </p:cNvSpPr>
              <p:nvPr/>
            </p:nvSpPr>
            <p:spPr bwMode="auto">
              <a:xfrm>
                <a:off x="1774" y="1890"/>
                <a:ext cx="242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32" name="Line 1144"/>
              <p:cNvSpPr>
                <a:spLocks noChangeShapeType="1"/>
              </p:cNvSpPr>
              <p:nvPr/>
            </p:nvSpPr>
            <p:spPr bwMode="auto">
              <a:xfrm>
                <a:off x="1774" y="1919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33" name="Line 1145"/>
              <p:cNvSpPr>
                <a:spLocks noChangeShapeType="1"/>
              </p:cNvSpPr>
              <p:nvPr/>
            </p:nvSpPr>
            <p:spPr bwMode="auto">
              <a:xfrm>
                <a:off x="1789" y="1950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1034" name="Line 1146"/>
            <p:cNvSpPr>
              <a:spLocks noChangeShapeType="1"/>
            </p:cNvSpPr>
            <p:nvPr/>
          </p:nvSpPr>
          <p:spPr bwMode="auto">
            <a:xfrm>
              <a:off x="1809" y="2430"/>
              <a:ext cx="153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35" name="Line 1147"/>
            <p:cNvSpPr>
              <a:spLocks noChangeShapeType="1"/>
            </p:cNvSpPr>
            <p:nvPr/>
          </p:nvSpPr>
          <p:spPr bwMode="auto">
            <a:xfrm>
              <a:off x="1863" y="2451"/>
              <a:ext cx="48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1036" name="AutoShape 1148"/>
          <p:cNvSpPr>
            <a:spLocks/>
          </p:cNvSpPr>
          <p:nvPr/>
        </p:nvSpPr>
        <p:spPr bwMode="auto">
          <a:xfrm>
            <a:off x="3657600" y="3098800"/>
            <a:ext cx="1524000" cy="419100"/>
          </a:xfrm>
          <a:prstGeom prst="borderCallout2">
            <a:avLst>
              <a:gd name="adj1" fmla="val 27273"/>
              <a:gd name="adj2" fmla="val -5000"/>
              <a:gd name="adj3" fmla="val 27273"/>
              <a:gd name="adj4" fmla="val -22083"/>
              <a:gd name="adj5" fmla="val 231060"/>
              <a:gd name="adj6" fmla="val -40000"/>
            </a:avLst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 muối ăn</a:t>
            </a:r>
          </a:p>
        </p:txBody>
      </p:sp>
      <p:sp>
        <p:nvSpPr>
          <p:cNvPr id="551037" name="AutoShape 1149"/>
          <p:cNvSpPr>
            <a:spLocks/>
          </p:cNvSpPr>
          <p:nvPr/>
        </p:nvSpPr>
        <p:spPr bwMode="auto">
          <a:xfrm>
            <a:off x="304800" y="2946400"/>
            <a:ext cx="1371600" cy="419100"/>
          </a:xfrm>
          <a:prstGeom prst="borderCallout2">
            <a:avLst>
              <a:gd name="adj1" fmla="val 27273"/>
              <a:gd name="adj2" fmla="val 105556"/>
              <a:gd name="adj3" fmla="val 27273"/>
              <a:gd name="adj4" fmla="val 115972"/>
              <a:gd name="adj5" fmla="val 297727"/>
              <a:gd name="adj6" fmla="val 126852"/>
            </a:avLst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nước</a:t>
            </a:r>
          </a:p>
        </p:txBody>
      </p:sp>
      <p:grpSp>
        <p:nvGrpSpPr>
          <p:cNvPr id="551038" name="Group 1150"/>
          <p:cNvGrpSpPr>
            <a:grpSpLocks/>
          </p:cNvGrpSpPr>
          <p:nvPr/>
        </p:nvGrpSpPr>
        <p:grpSpPr bwMode="auto">
          <a:xfrm>
            <a:off x="5334000" y="2347913"/>
            <a:ext cx="384175" cy="903287"/>
            <a:chOff x="1774" y="1882"/>
            <a:chExt cx="242" cy="569"/>
          </a:xfrm>
        </p:grpSpPr>
        <p:grpSp>
          <p:nvGrpSpPr>
            <p:cNvPr id="551039" name="Group 1151"/>
            <p:cNvGrpSpPr>
              <a:grpSpLocks/>
            </p:cNvGrpSpPr>
            <p:nvPr/>
          </p:nvGrpSpPr>
          <p:grpSpPr bwMode="auto">
            <a:xfrm>
              <a:off x="1774" y="1882"/>
              <a:ext cx="242" cy="518"/>
              <a:chOff x="1774" y="1890"/>
              <a:chExt cx="242" cy="518"/>
            </a:xfrm>
          </p:grpSpPr>
          <p:sp>
            <p:nvSpPr>
              <p:cNvPr id="551040" name="Line 1152"/>
              <p:cNvSpPr>
                <a:spLocks noChangeShapeType="1"/>
              </p:cNvSpPr>
              <p:nvPr/>
            </p:nvSpPr>
            <p:spPr bwMode="auto">
              <a:xfrm>
                <a:off x="1774" y="1985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1" name="Line 1153"/>
              <p:cNvSpPr>
                <a:spLocks noChangeShapeType="1"/>
              </p:cNvSpPr>
              <p:nvPr/>
            </p:nvSpPr>
            <p:spPr bwMode="auto">
              <a:xfrm>
                <a:off x="1789" y="2014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2" name="Line 1154"/>
              <p:cNvSpPr>
                <a:spLocks noChangeShapeType="1"/>
              </p:cNvSpPr>
              <p:nvPr/>
            </p:nvSpPr>
            <p:spPr bwMode="auto">
              <a:xfrm>
                <a:off x="1774" y="2045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3" name="Line 1155"/>
              <p:cNvSpPr>
                <a:spLocks noChangeShapeType="1"/>
              </p:cNvSpPr>
              <p:nvPr/>
            </p:nvSpPr>
            <p:spPr bwMode="auto">
              <a:xfrm>
                <a:off x="1789" y="2074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4" name="Line 1156"/>
              <p:cNvSpPr>
                <a:spLocks noChangeShapeType="1"/>
              </p:cNvSpPr>
              <p:nvPr/>
            </p:nvSpPr>
            <p:spPr bwMode="auto">
              <a:xfrm>
                <a:off x="1780" y="2106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5" name="Line 1157"/>
              <p:cNvSpPr>
                <a:spLocks noChangeShapeType="1"/>
              </p:cNvSpPr>
              <p:nvPr/>
            </p:nvSpPr>
            <p:spPr bwMode="auto">
              <a:xfrm>
                <a:off x="1774" y="2135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6" name="Line 1158"/>
              <p:cNvSpPr>
                <a:spLocks noChangeShapeType="1"/>
              </p:cNvSpPr>
              <p:nvPr/>
            </p:nvSpPr>
            <p:spPr bwMode="auto">
              <a:xfrm>
                <a:off x="1786" y="2166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7" name="Line 1159"/>
              <p:cNvSpPr>
                <a:spLocks noChangeShapeType="1"/>
              </p:cNvSpPr>
              <p:nvPr/>
            </p:nvSpPr>
            <p:spPr bwMode="auto">
              <a:xfrm>
                <a:off x="1774" y="2195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8" name="Line 1160"/>
              <p:cNvSpPr>
                <a:spLocks noChangeShapeType="1"/>
              </p:cNvSpPr>
              <p:nvPr/>
            </p:nvSpPr>
            <p:spPr bwMode="auto">
              <a:xfrm>
                <a:off x="1789" y="2227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49" name="Line 1161"/>
              <p:cNvSpPr>
                <a:spLocks noChangeShapeType="1"/>
              </p:cNvSpPr>
              <p:nvPr/>
            </p:nvSpPr>
            <p:spPr bwMode="auto">
              <a:xfrm>
                <a:off x="1777" y="2255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0" name="Line 1162"/>
              <p:cNvSpPr>
                <a:spLocks noChangeShapeType="1"/>
              </p:cNvSpPr>
              <p:nvPr/>
            </p:nvSpPr>
            <p:spPr bwMode="auto">
              <a:xfrm>
                <a:off x="1789" y="2287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1" name="Line 1163"/>
              <p:cNvSpPr>
                <a:spLocks noChangeShapeType="1"/>
              </p:cNvSpPr>
              <p:nvPr/>
            </p:nvSpPr>
            <p:spPr bwMode="auto">
              <a:xfrm>
                <a:off x="1777" y="2316"/>
                <a:ext cx="22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2" name="Line 1164"/>
              <p:cNvSpPr>
                <a:spLocks noChangeShapeType="1"/>
              </p:cNvSpPr>
              <p:nvPr/>
            </p:nvSpPr>
            <p:spPr bwMode="auto">
              <a:xfrm>
                <a:off x="1786" y="2348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3" name="Line 1165"/>
              <p:cNvSpPr>
                <a:spLocks noChangeShapeType="1"/>
              </p:cNvSpPr>
              <p:nvPr/>
            </p:nvSpPr>
            <p:spPr bwMode="auto">
              <a:xfrm>
                <a:off x="1774" y="2376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4" name="Line 1166"/>
              <p:cNvSpPr>
                <a:spLocks noChangeShapeType="1"/>
              </p:cNvSpPr>
              <p:nvPr/>
            </p:nvSpPr>
            <p:spPr bwMode="auto">
              <a:xfrm>
                <a:off x="1786" y="2408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5" name="Line 1167"/>
              <p:cNvSpPr>
                <a:spLocks noChangeShapeType="1"/>
              </p:cNvSpPr>
              <p:nvPr/>
            </p:nvSpPr>
            <p:spPr bwMode="auto">
              <a:xfrm>
                <a:off x="1774" y="1890"/>
                <a:ext cx="242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6" name="Line 1168"/>
              <p:cNvSpPr>
                <a:spLocks noChangeShapeType="1"/>
              </p:cNvSpPr>
              <p:nvPr/>
            </p:nvSpPr>
            <p:spPr bwMode="auto">
              <a:xfrm>
                <a:off x="1774" y="1919"/>
                <a:ext cx="225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57" name="Line 1169"/>
              <p:cNvSpPr>
                <a:spLocks noChangeShapeType="1"/>
              </p:cNvSpPr>
              <p:nvPr/>
            </p:nvSpPr>
            <p:spPr bwMode="auto">
              <a:xfrm>
                <a:off x="1789" y="1950"/>
                <a:ext cx="227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1058" name="Line 1170"/>
            <p:cNvSpPr>
              <a:spLocks noChangeShapeType="1"/>
            </p:cNvSpPr>
            <p:nvPr/>
          </p:nvSpPr>
          <p:spPr bwMode="auto">
            <a:xfrm>
              <a:off x="1809" y="2430"/>
              <a:ext cx="153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59" name="Line 1171"/>
            <p:cNvSpPr>
              <a:spLocks noChangeShapeType="1"/>
            </p:cNvSpPr>
            <p:nvPr/>
          </p:nvSpPr>
          <p:spPr bwMode="auto">
            <a:xfrm>
              <a:off x="1863" y="2451"/>
              <a:ext cx="48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1060" name="AutoShape 1172"/>
          <p:cNvSpPr>
            <a:spLocks/>
          </p:cNvSpPr>
          <p:nvPr/>
        </p:nvSpPr>
        <p:spPr bwMode="auto">
          <a:xfrm>
            <a:off x="1219200" y="736600"/>
            <a:ext cx="3200400" cy="419100"/>
          </a:xfrm>
          <a:prstGeom prst="borderCallout2">
            <a:avLst>
              <a:gd name="adj1" fmla="val 27273"/>
              <a:gd name="adj2" fmla="val 102380"/>
              <a:gd name="adj3" fmla="val 27273"/>
              <a:gd name="adj4" fmla="val 116963"/>
              <a:gd name="adj5" fmla="val 488634"/>
              <a:gd name="adj6" fmla="val 132144"/>
            </a:avLst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Dung dịch muối ăn</a:t>
            </a:r>
          </a:p>
        </p:txBody>
      </p:sp>
      <p:sp>
        <p:nvSpPr>
          <p:cNvPr id="551061" name="Text Box 1173"/>
          <p:cNvSpPr txBox="1">
            <a:spLocks noChangeArrowheads="1"/>
          </p:cNvSpPr>
          <p:nvPr/>
        </p:nvSpPr>
        <p:spPr bwMode="auto">
          <a:xfrm>
            <a:off x="184292" y="5181600"/>
            <a:ext cx="8991600" cy="954107"/>
          </a:xfrm>
          <a:prstGeom prst="rect">
            <a:avLst/>
          </a:prstGeom>
          <a:solidFill>
            <a:schemeClr val="bg1"/>
          </a:solidFill>
          <a:ln w="317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1 : </a:t>
            </a:r>
            <a:r>
              <a:rPr lang="en-US" sz="2800" dirty="0" err="1">
                <a:latin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? </a:t>
            </a:r>
          </a:p>
          <a:p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2 : </a:t>
            </a:r>
            <a:r>
              <a:rPr lang="en-US" sz="2800" dirty="0" err="1">
                <a:latin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? </a:t>
            </a:r>
          </a:p>
        </p:txBody>
      </p:sp>
      <p:grpSp>
        <p:nvGrpSpPr>
          <p:cNvPr id="551070" name="Group 1182"/>
          <p:cNvGrpSpPr>
            <a:grpSpLocks/>
          </p:cNvGrpSpPr>
          <p:nvPr/>
        </p:nvGrpSpPr>
        <p:grpSpPr bwMode="auto">
          <a:xfrm>
            <a:off x="5467350" y="3581400"/>
            <a:ext cx="76200" cy="63500"/>
            <a:chOff x="3444" y="2160"/>
            <a:chExt cx="48" cy="40"/>
          </a:xfrm>
        </p:grpSpPr>
        <p:sp>
          <p:nvSpPr>
            <p:cNvPr id="551068" name="Freeform 1180"/>
            <p:cNvSpPr>
              <a:spLocks/>
            </p:cNvSpPr>
            <p:nvPr/>
          </p:nvSpPr>
          <p:spPr bwMode="auto">
            <a:xfrm>
              <a:off x="3446" y="2160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2 w 46"/>
                <a:gd name="T3" fmla="*/ 9 h 39"/>
                <a:gd name="T4" fmla="*/ 6 w 46"/>
                <a:gd name="T5" fmla="*/ 15 h 39"/>
                <a:gd name="T6" fmla="*/ 12 w 46"/>
                <a:gd name="T7" fmla="*/ 35 h 39"/>
                <a:gd name="T8" fmla="*/ 24 w 46"/>
                <a:gd name="T9" fmla="*/ 17 h 39"/>
                <a:gd name="T10" fmla="*/ 26 w 46"/>
                <a:gd name="T11" fmla="*/ 37 h 39"/>
                <a:gd name="T12" fmla="*/ 28 w 46"/>
                <a:gd name="T13" fmla="*/ 31 h 39"/>
                <a:gd name="T14" fmla="*/ 32 w 46"/>
                <a:gd name="T15" fmla="*/ 11 h 39"/>
                <a:gd name="T16" fmla="*/ 42 w 46"/>
                <a:gd name="T17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cubicBezTo>
                    <a:pt x="1" y="29"/>
                    <a:pt x="0" y="19"/>
                    <a:pt x="2" y="9"/>
                  </a:cubicBezTo>
                  <a:cubicBezTo>
                    <a:pt x="3" y="7"/>
                    <a:pt x="5" y="13"/>
                    <a:pt x="6" y="15"/>
                  </a:cubicBezTo>
                  <a:cubicBezTo>
                    <a:pt x="9" y="21"/>
                    <a:pt x="10" y="28"/>
                    <a:pt x="12" y="35"/>
                  </a:cubicBezTo>
                  <a:cubicBezTo>
                    <a:pt x="13" y="29"/>
                    <a:pt x="13" y="0"/>
                    <a:pt x="24" y="17"/>
                  </a:cubicBezTo>
                  <a:cubicBezTo>
                    <a:pt x="25" y="24"/>
                    <a:pt x="24" y="31"/>
                    <a:pt x="26" y="37"/>
                  </a:cubicBezTo>
                  <a:cubicBezTo>
                    <a:pt x="27" y="39"/>
                    <a:pt x="28" y="33"/>
                    <a:pt x="28" y="31"/>
                  </a:cubicBezTo>
                  <a:cubicBezTo>
                    <a:pt x="33" y="8"/>
                    <a:pt x="27" y="25"/>
                    <a:pt x="32" y="11"/>
                  </a:cubicBezTo>
                  <a:cubicBezTo>
                    <a:pt x="46" y="14"/>
                    <a:pt x="42" y="23"/>
                    <a:pt x="42" y="37"/>
                  </a:cubicBez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69" name="Line 1181"/>
            <p:cNvSpPr>
              <a:spLocks noChangeShapeType="1"/>
            </p:cNvSpPr>
            <p:nvPr/>
          </p:nvSpPr>
          <p:spPr bwMode="auto">
            <a:xfrm>
              <a:off x="3444" y="2200"/>
              <a:ext cx="48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355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0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vat 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1336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19113" y="2438400"/>
            <a:ext cx="8229600" cy="11430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8200" y="1333500"/>
            <a:ext cx="6096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600200" y="1196975"/>
            <a:ext cx="563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Kết luận: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6627167"/>
            <a:ext cx="1676400" cy="230834"/>
          </a:xfrm>
          <a:prstGeom prst="rect">
            <a:avLst/>
          </a:prstGeom>
          <a:solidFill>
            <a:srgbClr val="72C5D0"/>
          </a:solidFill>
          <a:ln>
            <a:solidFill>
              <a:srgbClr val="72C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1146"/>
            <a:ext cx="830580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109" y="3124200"/>
            <a:ext cx="77724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HTVL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HTHH: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886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6934200" cy="9144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785470" y="243840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Image result for câu hỏ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0185"/>
            <a:ext cx="1404470" cy="11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tion Button: Document 11">
            <a:hlinkClick r:id="" action="ppaction://noaction" highlightClick="1"/>
          </p:cNvPr>
          <p:cNvSpPr/>
          <p:nvPr/>
        </p:nvSpPr>
        <p:spPr>
          <a:xfrm>
            <a:off x="8460432" y="1481336"/>
            <a:ext cx="576064" cy="576064"/>
          </a:xfrm>
          <a:prstGeom prst="actionButtonDocument">
            <a:avLst/>
          </a:prstGeom>
          <a:solidFill>
            <a:srgbClr val="72C5D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7600" y="6627167"/>
            <a:ext cx="1676400" cy="230834"/>
          </a:xfrm>
          <a:prstGeom prst="rect">
            <a:avLst/>
          </a:prstGeom>
          <a:solidFill>
            <a:srgbClr val="72B1D0"/>
          </a:solidFill>
          <a:ln>
            <a:solidFill>
              <a:srgbClr val="72B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Hình ảnh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9" y="821461"/>
            <a:ext cx="370176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93752"/>
            <a:ext cx="4571675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453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766" y="31752"/>
            <a:ext cx="24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3734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99" y="5311914"/>
            <a:ext cx="46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06541"/>
            <a:ext cx="76962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178843"/>
            <a:ext cx="5162550" cy="387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3345359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587TGp_School_light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87TGp_School_light.potx" id="{DC6EC718-2807-4DB7-A255-91DA8BDF4AE2}" vid="{9CFA1EEA-3808-448D-AE3B-394B1CE73FC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826</TotalTime>
  <Words>328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587TGp_School_light</vt:lpstr>
      <vt:lpstr>PowerPoint Presentation</vt:lpstr>
      <vt:lpstr>I. Hiện tượng vật lý</vt:lpstr>
      <vt:lpstr>PowerPoint Presentation</vt:lpstr>
      <vt:lpstr>PowerPoint Presentation</vt:lpstr>
      <vt:lpstr>PowerPoint Presentation</vt:lpstr>
      <vt:lpstr>II. Hiện tượng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Sky123.Org</dc:creator>
  <cp:lastModifiedBy>Hanoi</cp:lastModifiedBy>
  <cp:revision>45</cp:revision>
  <dcterms:created xsi:type="dcterms:W3CDTF">2017-10-21T11:46:12Z</dcterms:created>
  <dcterms:modified xsi:type="dcterms:W3CDTF">2019-11-07T15:23:10Z</dcterms:modified>
</cp:coreProperties>
</file>